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0" r:id="rId2"/>
    <p:sldId id="394" r:id="rId3"/>
    <p:sldId id="370" r:id="rId4"/>
    <p:sldId id="371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7500" autoAdjust="0"/>
  </p:normalViewPr>
  <p:slideViewPr>
    <p:cSldViewPr snapToGrid="0">
      <p:cViewPr varScale="1">
        <p:scale>
          <a:sx n="77" d="100"/>
          <a:sy n="77" d="100"/>
        </p:scale>
        <p:origin x="77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8848F-A299-4159-A59C-04E8C8065CBF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ADB06-2AD0-422F-BA96-E69E27C5BE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6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04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9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16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377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226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4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9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66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19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5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98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1CB7-8A01-4597-8269-67CDF85C8B30}" type="datetimeFigureOut">
              <a:rPr lang="es-CO" smtClean="0"/>
              <a:t>17/02/2023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7" t="6269" r="11052" b="6671"/>
          <a:stretch/>
        </p:blipFill>
        <p:spPr>
          <a:xfrm>
            <a:off x="10439400" y="317500"/>
            <a:ext cx="1346738" cy="14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21903" y="355186"/>
            <a:ext cx="851783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/>
            </a:r>
            <a:br>
              <a:rPr lang="es-ES" b="1" dirty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321904" y="514214"/>
            <a:ext cx="8517835" cy="1245012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/>
              <a:t>LÍNEA DE INVESTIGACIÓN FACE</a:t>
            </a:r>
            <a:br>
              <a:rPr lang="es-ES" b="1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057878"/>
              </p:ext>
            </p:extLst>
          </p:nvPr>
        </p:nvGraphicFramePr>
        <p:xfrm>
          <a:off x="1152939" y="1918252"/>
          <a:ext cx="9790044" cy="4154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0267">
                  <a:extLst>
                    <a:ext uri="{9D8B030D-6E8A-4147-A177-3AD203B41FA5}">
                      <a16:colId xmlns:a16="http://schemas.microsoft.com/office/drawing/2014/main" val="1256145972"/>
                    </a:ext>
                  </a:extLst>
                </a:gridCol>
                <a:gridCol w="5029777">
                  <a:extLst>
                    <a:ext uri="{9D8B030D-6E8A-4147-A177-3AD203B41FA5}">
                      <a16:colId xmlns:a16="http://schemas.microsoft.com/office/drawing/2014/main" val="4152973298"/>
                    </a:ext>
                  </a:extLst>
                </a:gridCol>
              </a:tblGrid>
              <a:tr h="459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ASIGNATURAS NÚCLEOS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LÍNEAS DE INVESTIGACIÓN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57044881"/>
                  </a:ext>
                </a:extLst>
              </a:tr>
              <a:tr h="45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TECNOLOGÍA EN SEGURIDAD Y SALUD EN EL TRABAJO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PREVENCIÓN EN RIESGOS LABORALES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96514167"/>
                  </a:ext>
                </a:extLst>
              </a:tr>
              <a:tr h="45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ADMINISTRACIÓN DE LA SEGURIDAD Y SALUD EN EL TRABAJO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085919"/>
                  </a:ext>
                </a:extLst>
              </a:tr>
              <a:tr h="4786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TECNOLOGÍA EN GESTIÓN DEL TALENTO HUMANO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PRODUCTIVIDAD LABORAL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59252259"/>
                  </a:ext>
                </a:extLst>
              </a:tr>
              <a:tr h="45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ADMINISTRACIÓN DE EMPRESAS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719657"/>
                  </a:ext>
                </a:extLst>
              </a:tr>
              <a:tr h="45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TECNÓLOGO EN GESTIÓN NAVIERA Y PORTUARIA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LOGÍSTICA Y GESTIÓN DE PUERTOS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86592769"/>
                  </a:ext>
                </a:extLst>
              </a:tr>
              <a:tr h="45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ADMINISTRACIÓN DE NEGOCIOS INTERNACIONALES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859960"/>
                  </a:ext>
                </a:extLst>
              </a:tr>
              <a:tr h="45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TECNOLOGÍA EN GESTIÓN GASTRONÓMICA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</a:rPr>
                        <a:t>RESCATE </a:t>
                      </a:r>
                      <a:r>
                        <a:rPr lang="es-CO" sz="1100" dirty="0">
                          <a:effectLst/>
                        </a:rPr>
                        <a:t>DE LA </a:t>
                      </a:r>
                      <a:r>
                        <a:rPr lang="es-CO" sz="1100" dirty="0" smtClean="0">
                          <a:effectLst/>
                        </a:rPr>
                        <a:t>COCINA </a:t>
                      </a:r>
                      <a:r>
                        <a:rPr lang="es-CO" sz="1100" dirty="0">
                          <a:effectLst/>
                        </a:rPr>
                        <a:t>TRADICIONAL CARTAGENERA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37194476"/>
                  </a:ext>
                </a:extLst>
              </a:tr>
              <a:tr h="45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TECNOLOGÍA EN GESTIÓN HOTELERA Y SERVICIOS TURÍSTICOS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GASTRONOMÍA Y TURISMO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44980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87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21903" y="355186"/>
            <a:ext cx="851783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/>
            </a:r>
            <a:br>
              <a:rPr lang="es-ES" b="1" dirty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321904" y="514214"/>
            <a:ext cx="8517835" cy="1245012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/>
              <a:t>LÍNEA DE INVESTIGACIÓN FACE</a:t>
            </a:r>
            <a:br>
              <a:rPr lang="es-ES" b="1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192528"/>
              </p:ext>
            </p:extLst>
          </p:nvPr>
        </p:nvGraphicFramePr>
        <p:xfrm>
          <a:off x="1152939" y="1918252"/>
          <a:ext cx="9790044" cy="13784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0267">
                  <a:extLst>
                    <a:ext uri="{9D8B030D-6E8A-4147-A177-3AD203B41FA5}">
                      <a16:colId xmlns:a16="http://schemas.microsoft.com/office/drawing/2014/main" val="1256145972"/>
                    </a:ext>
                  </a:extLst>
                </a:gridCol>
                <a:gridCol w="5029777">
                  <a:extLst>
                    <a:ext uri="{9D8B030D-6E8A-4147-A177-3AD203B41FA5}">
                      <a16:colId xmlns:a16="http://schemas.microsoft.com/office/drawing/2014/main" val="4152973298"/>
                    </a:ext>
                  </a:extLst>
                </a:gridCol>
              </a:tblGrid>
              <a:tr h="459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ASIGNATURAS NÚCLEOS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LÍNEAS DE INVESTIGACIÓN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57044881"/>
                  </a:ext>
                </a:extLst>
              </a:tr>
              <a:tr h="45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</a:rPr>
                        <a:t>CONTABILIDAD SISTEMATIZADA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GESTIÓN, DESARROLLO E INNOVACIÓN DE PROCESOSFINANCIEROS Y CONTABLES / AUDITORÍA Y TRIBUTACIÓN NACIONAL E INTERNACIONAL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96514167"/>
                  </a:ext>
                </a:extLst>
              </a:tr>
              <a:tr h="459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 smtClean="0">
                          <a:effectLst/>
                        </a:rPr>
                        <a:t>CONTADURÍA</a:t>
                      </a:r>
                      <a:r>
                        <a:rPr lang="es-CO" sz="1100" baseline="0" dirty="0" smtClean="0">
                          <a:effectLst/>
                        </a:rPr>
                        <a:t> PÚBLICA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085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34242" y="673238"/>
            <a:ext cx="851783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/>
            </a:r>
            <a:br>
              <a:rPr lang="es-ES" b="1" dirty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50878"/>
              </p:ext>
            </p:extLst>
          </p:nvPr>
        </p:nvGraphicFramePr>
        <p:xfrm>
          <a:off x="974035" y="2584173"/>
          <a:ext cx="10446026" cy="3200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7996">
                  <a:extLst>
                    <a:ext uri="{9D8B030D-6E8A-4147-A177-3AD203B41FA5}">
                      <a16:colId xmlns:a16="http://schemas.microsoft.com/office/drawing/2014/main" val="1498403597"/>
                    </a:ext>
                  </a:extLst>
                </a:gridCol>
                <a:gridCol w="5618030">
                  <a:extLst>
                    <a:ext uri="{9D8B030D-6E8A-4147-A177-3AD203B41FA5}">
                      <a16:colId xmlns:a16="http://schemas.microsoft.com/office/drawing/2014/main" val="2604108291"/>
                    </a:ext>
                  </a:extLst>
                </a:gridCol>
              </a:tblGrid>
              <a:tr h="522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ASIGNATURAS NÚCLEOS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LÍNEAS DE INVESTIGACIÓN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41030974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DERECHO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ADMINISTRACIÓN DE JUSTICIA Y POLICIA JUDICIAL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17121366"/>
                  </a:ext>
                </a:extLst>
              </a:tr>
              <a:tr h="522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TECNOLOGÍA EN CRIMINALÍSTICA Y GESTIÓN JUDICIAL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176716"/>
                  </a:ext>
                </a:extLst>
              </a:tr>
              <a:tr h="1632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COMUNICACIÓN SOCIAL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MEDIACIONES PARA EL DESARROLLO SOCIAL/ COMUNICACIÓN, CREACIÓN Y TRANSFERENCIA DE LA INFORMACIÓN Y DEL CONOCIMIENTO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67300383"/>
                  </a:ext>
                </a:extLst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1935121" y="1113873"/>
            <a:ext cx="8517835" cy="1325563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/>
              <a:t>LÍNEAS DE INVESTIGACIÓN FACS</a:t>
            </a:r>
            <a:br>
              <a:rPr lang="es-ES" b="1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179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82721" y="961473"/>
            <a:ext cx="851783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/>
            </a:r>
            <a:br>
              <a:rPr lang="es-ES" b="1" dirty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587252" y="716307"/>
            <a:ext cx="8517835" cy="1325563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smtClean="0"/>
              <a:t>LÍNEAS DE INVESTIGACIÓN FACI</a:t>
            </a:r>
            <a:br>
              <a:rPr lang="es-ES" b="1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843131"/>
              </p:ext>
            </p:extLst>
          </p:nvPr>
        </p:nvGraphicFramePr>
        <p:xfrm>
          <a:off x="715617" y="1918253"/>
          <a:ext cx="10088217" cy="4124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2622">
                  <a:extLst>
                    <a:ext uri="{9D8B030D-6E8A-4147-A177-3AD203B41FA5}">
                      <a16:colId xmlns:a16="http://schemas.microsoft.com/office/drawing/2014/main" val="3284737456"/>
                    </a:ext>
                  </a:extLst>
                </a:gridCol>
                <a:gridCol w="5425595">
                  <a:extLst>
                    <a:ext uri="{9D8B030D-6E8A-4147-A177-3AD203B41FA5}">
                      <a16:colId xmlns:a16="http://schemas.microsoft.com/office/drawing/2014/main" val="1893535413"/>
                    </a:ext>
                  </a:extLst>
                </a:gridCol>
              </a:tblGrid>
              <a:tr h="37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ASIGNATURAS NÚCLEOS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LÍNEAS DE INVESTIGACIÓN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90902623"/>
                  </a:ext>
                </a:extLst>
              </a:tr>
              <a:tr h="374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TÉCNICO PROFESIONAL EN COMPUTACIÓN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COMPUTACIÓN, SISTEMAS DE INFORMACIÓN Y DESARROLLO DE SOFTWARE / GESTIÓN DE TICS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14109455"/>
                  </a:ext>
                </a:extLst>
              </a:tr>
              <a:tr h="374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TECNOLOGÍA EN SISTEMAS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679336"/>
                  </a:ext>
                </a:extLst>
              </a:tr>
              <a:tr h="374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INGENIERÍA DE SISTEMAS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031037"/>
                  </a:ext>
                </a:extLst>
              </a:tr>
              <a:tr h="74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TÉCNICO PROFESIONAL EN INSTRUMENTACIÓN INDUSTRIAL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INSTRUMENTACIÓN Y CONTROL DE PROCESOS INDUSTRIALES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7127022"/>
                  </a:ext>
                </a:extLst>
              </a:tr>
              <a:tr h="374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TECNOLOGÍA EN CONTROL DE PROCESOS INDUSTRIALES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752184"/>
                  </a:ext>
                </a:extLst>
              </a:tr>
              <a:tr h="374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INGENIERÍA INDUSTRIAL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INSTRUMENTACIÓN Y CONTROL DE PROCESOS INDUSTRIALES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09265963"/>
                  </a:ext>
                </a:extLst>
              </a:tr>
              <a:tr h="374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ECNOLOGÍA EN ELECTRÓNICA Y TELECOMUNICACIONES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REDES Y TELECOMUNICACIONES/ROBÓTICA Y AUTOMATIZACIÓN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75479438"/>
                  </a:ext>
                </a:extLst>
              </a:tr>
              <a:tr h="374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INGENIERÍA ELECTRÓNICA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261289"/>
                  </a:ext>
                </a:extLst>
              </a:tr>
              <a:tr h="3749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TÉCNICO EN CONSTRUCCIÓN DE OBRAS CIVILES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 SISTEMAS CONSTRUCTIVOS INNOVADORES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39938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97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11412</TotalTime>
  <Words>225</Words>
  <Application>Microsoft Office PowerPoint</Application>
  <PresentationFormat>Panorámica</PresentationFormat>
  <Paragraphs>51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  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 Ines Sagre Hernandez</dc:creator>
  <cp:lastModifiedBy>Geraldine Simancas</cp:lastModifiedBy>
  <cp:revision>273</cp:revision>
  <dcterms:created xsi:type="dcterms:W3CDTF">2018-04-25T21:32:23Z</dcterms:created>
  <dcterms:modified xsi:type="dcterms:W3CDTF">2023-02-17T16:02:04Z</dcterms:modified>
</cp:coreProperties>
</file>