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313" r:id="rId2"/>
    <p:sldId id="319" r:id="rId3"/>
    <p:sldId id="325" r:id="rId4"/>
    <p:sldId id="324" r:id="rId5"/>
    <p:sldId id="327" r:id="rId6"/>
    <p:sldId id="314" r:id="rId7"/>
  </p:sldIdLst>
  <p:sldSz cx="9144000" cy="6858000" type="screen4x3"/>
  <p:notesSz cx="6858000" cy="9144000"/>
  <p:defaultText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predeterminada" id="{24FD066F-2D99-5D41-897B-943EF102026C}">
          <p14:sldIdLst>
            <p14:sldId id="313"/>
            <p14:sldId id="319"/>
            <p14:sldId id="325"/>
            <p14:sldId id="324"/>
            <p14:sldId id="327"/>
            <p14:sldId id="314"/>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87482" autoAdjust="0"/>
  </p:normalViewPr>
  <p:slideViewPr>
    <p:cSldViewPr snapToGrid="0" snapToObjects="1">
      <p:cViewPr>
        <p:scale>
          <a:sx n="100" d="100"/>
          <a:sy n="100" d="100"/>
        </p:scale>
        <p:origin x="-1104" y="-2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8D5D79E-0E85-406E-A7C1-F7682951935F}" type="datetimeFigureOut">
              <a:rPr lang="es-CO" smtClean="0"/>
              <a:t>22/02/2019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DA35356-9425-4D0E-A837-4D4D3C6E182E}" type="slidenum">
              <a:rPr lang="es-CO" smtClean="0"/>
              <a:t>‹Nº›</a:t>
            </a:fld>
            <a:endParaRPr lang="es-CO"/>
          </a:p>
        </p:txBody>
      </p:sp>
    </p:spTree>
    <p:extLst>
      <p:ext uri="{BB962C8B-B14F-4D97-AF65-F5344CB8AC3E}">
        <p14:creationId xmlns:p14="http://schemas.microsoft.com/office/powerpoint/2010/main" val="26381961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685800" y="2130425"/>
            <a:ext cx="7772400" cy="1470025"/>
          </a:xfrm>
        </p:spPr>
        <p:txBody>
          <a:bodyPr/>
          <a:lstStyle/>
          <a:p>
            <a:r>
              <a:rPr lang="es-ES_tradnl" smtClean="0"/>
              <a:t>Clic para editar título</a:t>
            </a:r>
            <a:endParaRPr lang="es-ES"/>
          </a:p>
        </p:txBody>
      </p:sp>
      <p:sp>
        <p:nvSpPr>
          <p:cNvPr id="3" name="Subtítu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_tradnl"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72881A45-415D-F24B-AAAF-EB4AD2C5884B}" type="datetimeFigureOut">
              <a:rPr lang="es-ES" smtClean="0"/>
              <a:t>22/02/2019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221002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texto vertical 2"/>
          <p:cNvSpPr>
            <a:spLocks noGrp="1"/>
          </p:cNvSpPr>
          <p:nvPr>
            <p:ph type="body" orient="vert" idx="1"/>
          </p:nvPr>
        </p:nvSpPr>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72881A45-415D-F24B-AAAF-EB4AD2C5884B}" type="datetimeFigureOut">
              <a:rPr lang="es-ES" smtClean="0"/>
              <a:t>22/02/2019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3813918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274638"/>
            <a:ext cx="2057400" cy="5851525"/>
          </a:xfrm>
        </p:spPr>
        <p:txBody>
          <a:bodyPr vert="eaVert"/>
          <a:lstStyle/>
          <a:p>
            <a:r>
              <a:rPr lang="es-ES_tradnl" smtClean="0"/>
              <a:t>Clic para editar título</a:t>
            </a:r>
            <a:endParaRPr lang="es-ES"/>
          </a:p>
        </p:txBody>
      </p:sp>
      <p:sp>
        <p:nvSpPr>
          <p:cNvPr id="3" name="Marcador de texto vertical 2"/>
          <p:cNvSpPr>
            <a:spLocks noGrp="1"/>
          </p:cNvSpPr>
          <p:nvPr>
            <p:ph type="body" orient="vert" idx="1"/>
          </p:nvPr>
        </p:nvSpPr>
        <p:spPr>
          <a:xfrm>
            <a:off x="457200" y="274638"/>
            <a:ext cx="6019800" cy="5851525"/>
          </a:xfrm>
        </p:spPr>
        <p:txBody>
          <a:bodyPr vert="eaVert"/>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72881A45-415D-F24B-AAAF-EB4AD2C5884B}" type="datetimeFigureOut">
              <a:rPr lang="es-ES" smtClean="0"/>
              <a:t>22/02/2019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30510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idx="1"/>
          </p:nvPr>
        </p:nvSpPr>
        <p:spPr/>
        <p:txBody>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10"/>
          </p:nvPr>
        </p:nvSpPr>
        <p:spPr/>
        <p:txBody>
          <a:bodyPr/>
          <a:lstStyle/>
          <a:p>
            <a:fld id="{72881A45-415D-F24B-AAAF-EB4AD2C5884B}" type="datetimeFigureOut">
              <a:rPr lang="es-ES" smtClean="0"/>
              <a:t>22/02/2019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4209793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22313" y="4406900"/>
            <a:ext cx="7772400" cy="1362075"/>
          </a:xfrm>
        </p:spPr>
        <p:txBody>
          <a:bodyPr anchor="t"/>
          <a:lstStyle>
            <a:lvl1pPr algn="l">
              <a:defRPr sz="4000" b="1" cap="all"/>
            </a:lvl1pPr>
          </a:lstStyle>
          <a:p>
            <a:r>
              <a:rPr lang="es-ES_tradnl" smtClean="0"/>
              <a:t>Clic para editar título</a:t>
            </a:r>
            <a:endParaRPr lang="es-ES"/>
          </a:p>
        </p:txBody>
      </p:sp>
      <p:sp>
        <p:nvSpPr>
          <p:cNvPr id="3" name="Marcador de tex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_tradnl" smtClean="0"/>
              <a:t>Haga clic para modificar el estilo de texto del patrón</a:t>
            </a:r>
          </a:p>
        </p:txBody>
      </p:sp>
      <p:sp>
        <p:nvSpPr>
          <p:cNvPr id="4" name="Marcador de fecha 3"/>
          <p:cNvSpPr>
            <a:spLocks noGrp="1"/>
          </p:cNvSpPr>
          <p:nvPr>
            <p:ph type="dt" sz="half" idx="10"/>
          </p:nvPr>
        </p:nvSpPr>
        <p:spPr/>
        <p:txBody>
          <a:bodyPr/>
          <a:lstStyle/>
          <a:p>
            <a:fld id="{72881A45-415D-F24B-AAAF-EB4AD2C5884B}" type="datetimeFigureOut">
              <a:rPr lang="es-ES" smtClean="0"/>
              <a:t>22/02/2019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979989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contenid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contenid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fecha 4"/>
          <p:cNvSpPr>
            <a:spLocks noGrp="1"/>
          </p:cNvSpPr>
          <p:nvPr>
            <p:ph type="dt" sz="half" idx="10"/>
          </p:nvPr>
        </p:nvSpPr>
        <p:spPr/>
        <p:txBody>
          <a:bodyPr/>
          <a:lstStyle/>
          <a:p>
            <a:fld id="{72881A45-415D-F24B-AAAF-EB4AD2C5884B}" type="datetimeFigureOut">
              <a:rPr lang="es-ES" smtClean="0"/>
              <a:t>22/02/2019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877426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es-ES_tradnl" smtClean="0"/>
              <a:t>Clic para editar título</a:t>
            </a:r>
            <a:endParaRPr lang="es-ES"/>
          </a:p>
        </p:txBody>
      </p:sp>
      <p:sp>
        <p:nvSpPr>
          <p:cNvPr id="3" name="Marcador de tex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4" name="Marcador de contenid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5" name="Marcador de tex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_tradnl" smtClean="0"/>
              <a:t>Haga clic para modificar el estilo de texto del patrón</a:t>
            </a:r>
          </a:p>
        </p:txBody>
      </p:sp>
      <p:sp>
        <p:nvSpPr>
          <p:cNvPr id="6" name="Marcador de contenid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7" name="Marcador de fecha 6"/>
          <p:cNvSpPr>
            <a:spLocks noGrp="1"/>
          </p:cNvSpPr>
          <p:nvPr>
            <p:ph type="dt" sz="half" idx="10"/>
          </p:nvPr>
        </p:nvSpPr>
        <p:spPr/>
        <p:txBody>
          <a:bodyPr/>
          <a:lstStyle/>
          <a:p>
            <a:fld id="{72881A45-415D-F24B-AAAF-EB4AD2C5884B}" type="datetimeFigureOut">
              <a:rPr lang="es-ES" smtClean="0"/>
              <a:t>22/02/2019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21330808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_tradnl" smtClean="0"/>
              <a:t>Clic para editar título</a:t>
            </a:r>
            <a:endParaRPr lang="es-ES"/>
          </a:p>
        </p:txBody>
      </p:sp>
      <p:sp>
        <p:nvSpPr>
          <p:cNvPr id="3" name="Marcador de fecha 2"/>
          <p:cNvSpPr>
            <a:spLocks noGrp="1"/>
          </p:cNvSpPr>
          <p:nvPr>
            <p:ph type="dt" sz="half" idx="10"/>
          </p:nvPr>
        </p:nvSpPr>
        <p:spPr/>
        <p:txBody>
          <a:bodyPr/>
          <a:lstStyle/>
          <a:p>
            <a:fld id="{72881A45-415D-F24B-AAAF-EB4AD2C5884B}" type="datetimeFigureOut">
              <a:rPr lang="es-ES" smtClean="0"/>
              <a:t>22/02/2019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39414692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2881A45-415D-F24B-AAAF-EB4AD2C5884B}" type="datetimeFigureOut">
              <a:rPr lang="es-ES" smtClean="0"/>
              <a:t>22/02/2019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23620164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273050"/>
            <a:ext cx="3008313" cy="1162050"/>
          </a:xfrm>
        </p:spPr>
        <p:txBody>
          <a:bodyPr anchor="b"/>
          <a:lstStyle>
            <a:lvl1pPr algn="l">
              <a:defRPr sz="2000" b="1"/>
            </a:lvl1pPr>
          </a:lstStyle>
          <a:p>
            <a:r>
              <a:rPr lang="es-ES_tradnl" smtClean="0"/>
              <a:t>Clic para editar título</a:t>
            </a:r>
            <a:endParaRPr lang="es-ES"/>
          </a:p>
        </p:txBody>
      </p:sp>
      <p:sp>
        <p:nvSpPr>
          <p:cNvPr id="3" name="Marcador de contenid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tex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72881A45-415D-F24B-AAAF-EB4AD2C5884B}" type="datetimeFigureOut">
              <a:rPr lang="es-ES" smtClean="0"/>
              <a:t>22/02/2019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32425910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1792288" y="4800600"/>
            <a:ext cx="5486400" cy="566738"/>
          </a:xfrm>
        </p:spPr>
        <p:txBody>
          <a:bodyPr anchor="b"/>
          <a:lstStyle>
            <a:lvl1pPr algn="l">
              <a:defRPr sz="2000" b="1"/>
            </a:lvl1pPr>
          </a:lstStyle>
          <a:p>
            <a:r>
              <a:rPr lang="es-ES_tradnl" smtClean="0"/>
              <a:t>Clic para editar título</a:t>
            </a:r>
            <a:endParaRPr lang="es-ES"/>
          </a:p>
        </p:txBody>
      </p:sp>
      <p:sp>
        <p:nvSpPr>
          <p:cNvPr id="3" name="Marcador de posición de imagen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_tradnl" smtClean="0"/>
              <a:t>Haga clic para modificar el estilo de texto del patrón</a:t>
            </a:r>
          </a:p>
        </p:txBody>
      </p:sp>
      <p:sp>
        <p:nvSpPr>
          <p:cNvPr id="5" name="Marcador de fecha 4"/>
          <p:cNvSpPr>
            <a:spLocks noGrp="1"/>
          </p:cNvSpPr>
          <p:nvPr>
            <p:ph type="dt" sz="half" idx="10"/>
          </p:nvPr>
        </p:nvSpPr>
        <p:spPr/>
        <p:txBody>
          <a:bodyPr/>
          <a:lstStyle/>
          <a:p>
            <a:fld id="{72881A45-415D-F24B-AAAF-EB4AD2C5884B}" type="datetimeFigureOut">
              <a:rPr lang="es-ES" smtClean="0"/>
              <a:t>22/02/2019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C7689264-0D2B-5F45-85BB-7B376AA098B9}" type="slidenum">
              <a:rPr lang="es-ES" smtClean="0"/>
              <a:t>‹Nº›</a:t>
            </a:fld>
            <a:endParaRPr lang="es-ES"/>
          </a:p>
        </p:txBody>
      </p:sp>
    </p:spTree>
    <p:extLst>
      <p:ext uri="{BB962C8B-B14F-4D97-AF65-F5344CB8AC3E}">
        <p14:creationId xmlns:p14="http://schemas.microsoft.com/office/powerpoint/2010/main" val="503087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_tradnl" smtClean="0"/>
              <a:t>Clic para editar título</a:t>
            </a:r>
            <a:endParaRPr lang="es-ES"/>
          </a:p>
        </p:txBody>
      </p:sp>
      <p:sp>
        <p:nvSpPr>
          <p:cNvPr id="3" name="Marcador de tex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_tradnl" smtClean="0"/>
              <a:t>Haga clic para modificar el estilo de texto del patrón</a:t>
            </a:r>
          </a:p>
          <a:p>
            <a:pPr lvl="1"/>
            <a:r>
              <a:rPr lang="es-ES_tradnl" smtClean="0"/>
              <a:t>Segundo nivel</a:t>
            </a:r>
          </a:p>
          <a:p>
            <a:pPr lvl="2"/>
            <a:r>
              <a:rPr lang="es-ES_tradnl" smtClean="0"/>
              <a:t>Tercer nivel</a:t>
            </a:r>
          </a:p>
          <a:p>
            <a:pPr lvl="3"/>
            <a:r>
              <a:rPr lang="es-ES_tradnl" smtClean="0"/>
              <a:t>Cuarto nivel</a:t>
            </a:r>
          </a:p>
          <a:p>
            <a:pPr lvl="4"/>
            <a:r>
              <a:rPr lang="es-ES_tradnl" smtClean="0"/>
              <a:t>Quinto nivel</a:t>
            </a:r>
            <a:endParaRPr lang="es-ES"/>
          </a:p>
        </p:txBody>
      </p:sp>
      <p:sp>
        <p:nvSpPr>
          <p:cNvPr id="4" name="Marcador de fech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81A45-415D-F24B-AAAF-EB4AD2C5884B}" type="datetimeFigureOut">
              <a:rPr lang="es-ES" smtClean="0"/>
              <a:t>22/02/2019</a:t>
            </a:fld>
            <a:endParaRPr lang="es-ES"/>
          </a:p>
        </p:txBody>
      </p:sp>
      <p:sp>
        <p:nvSpPr>
          <p:cNvPr id="5" name="Marcador de pie de pá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689264-0D2B-5F45-85BB-7B376AA098B9}" type="slidenum">
              <a:rPr lang="es-ES" smtClean="0"/>
              <a:t>‹Nº›</a:t>
            </a:fld>
            <a:endParaRPr lang="es-ES"/>
          </a:p>
        </p:txBody>
      </p:sp>
    </p:spTree>
    <p:extLst>
      <p:ext uri="{BB962C8B-B14F-4D97-AF65-F5344CB8AC3E}">
        <p14:creationId xmlns:p14="http://schemas.microsoft.com/office/powerpoint/2010/main" val="2497286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s-E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87127" y="2905800"/>
            <a:ext cx="4174630" cy="2585323"/>
          </a:xfrm>
          <a:prstGeom prst="rect">
            <a:avLst/>
          </a:prstGeom>
          <a:noFill/>
        </p:spPr>
        <p:txBody>
          <a:bodyPr wrap="square" rtlCol="0">
            <a:spAutoFit/>
          </a:bodyPr>
          <a:lstStyle/>
          <a:p>
            <a:r>
              <a:rPr lang="es-CO" sz="1600" dirty="0" smtClean="0">
                <a:latin typeface="Arial Black" pitchFamily="34" charset="0"/>
              </a:rPr>
              <a:t>Autores:</a:t>
            </a:r>
            <a:endParaRPr lang="es-CO" sz="1600" dirty="0">
              <a:latin typeface="Arial Black" pitchFamily="34" charset="0"/>
            </a:endParaRPr>
          </a:p>
          <a:p>
            <a:r>
              <a:rPr lang="es-CO" sz="1600" dirty="0" err="1" smtClean="0">
                <a:latin typeface="Arial Black" pitchFamily="34" charset="0"/>
              </a:rPr>
              <a:t>Mnnnn</a:t>
            </a:r>
            <a:r>
              <a:rPr lang="es-CO" sz="1600" dirty="0" smtClean="0">
                <a:latin typeface="Arial Black" pitchFamily="34" charset="0"/>
              </a:rPr>
              <a:t> </a:t>
            </a:r>
            <a:r>
              <a:rPr lang="es-CO" sz="1600" dirty="0" err="1" smtClean="0">
                <a:latin typeface="Arial Black" pitchFamily="34" charset="0"/>
              </a:rPr>
              <a:t>Mnnnn</a:t>
            </a:r>
            <a:r>
              <a:rPr lang="es-CO" sz="1600" dirty="0" smtClean="0">
                <a:latin typeface="Arial Black" pitchFamily="34" charset="0"/>
              </a:rPr>
              <a:t> </a:t>
            </a:r>
            <a:r>
              <a:rPr lang="es-CO" sz="1600" dirty="0" err="1" smtClean="0">
                <a:latin typeface="Arial Black" pitchFamily="34" charset="0"/>
              </a:rPr>
              <a:t>Mnnnn</a:t>
            </a:r>
            <a:endParaRPr lang="es-CO" sz="1600" dirty="0" smtClean="0">
              <a:latin typeface="Arial Black" pitchFamily="34" charset="0"/>
            </a:endParaRPr>
          </a:p>
          <a:p>
            <a:r>
              <a:rPr lang="es-CO" sz="1200" dirty="0" smtClean="0">
                <a:latin typeface="Arial Black" pitchFamily="34" charset="0"/>
              </a:rPr>
              <a:t>Email </a:t>
            </a:r>
          </a:p>
          <a:p>
            <a:endParaRPr lang="es-CO" dirty="0" smtClean="0">
              <a:latin typeface="Arial Black" pitchFamily="34" charset="0"/>
            </a:endParaRPr>
          </a:p>
          <a:p>
            <a:r>
              <a:rPr lang="es-CO" dirty="0" err="1">
                <a:latin typeface="Arial Black" pitchFamily="34" charset="0"/>
              </a:rPr>
              <a:t>Mnnnn</a:t>
            </a:r>
            <a:r>
              <a:rPr lang="es-CO" dirty="0">
                <a:latin typeface="Arial Black" pitchFamily="34" charset="0"/>
              </a:rPr>
              <a:t> </a:t>
            </a:r>
            <a:r>
              <a:rPr lang="es-CO" dirty="0" err="1">
                <a:latin typeface="Arial Black" pitchFamily="34" charset="0"/>
              </a:rPr>
              <a:t>Mnnnn</a:t>
            </a:r>
            <a:r>
              <a:rPr lang="es-CO" dirty="0">
                <a:latin typeface="Arial Black" pitchFamily="34" charset="0"/>
              </a:rPr>
              <a:t> </a:t>
            </a:r>
            <a:r>
              <a:rPr lang="es-CO" dirty="0" err="1">
                <a:latin typeface="Arial Black" pitchFamily="34" charset="0"/>
              </a:rPr>
              <a:t>Mnnnn</a:t>
            </a:r>
            <a:endParaRPr lang="es-CO" dirty="0">
              <a:latin typeface="Arial Black" pitchFamily="34" charset="0"/>
            </a:endParaRPr>
          </a:p>
          <a:p>
            <a:r>
              <a:rPr lang="es-CO" sz="1400" dirty="0">
                <a:latin typeface="Arial Black" pitchFamily="34" charset="0"/>
              </a:rPr>
              <a:t>Email </a:t>
            </a:r>
          </a:p>
          <a:p>
            <a:endParaRPr lang="es-CO" dirty="0" smtClean="0">
              <a:latin typeface="Arial Black" pitchFamily="34" charset="0"/>
            </a:endParaRPr>
          </a:p>
          <a:p>
            <a:r>
              <a:rPr lang="es-CO" dirty="0" err="1">
                <a:latin typeface="Arial Black" pitchFamily="34" charset="0"/>
              </a:rPr>
              <a:t>Mnnnn</a:t>
            </a:r>
            <a:r>
              <a:rPr lang="es-CO" dirty="0">
                <a:latin typeface="Arial Black" pitchFamily="34" charset="0"/>
              </a:rPr>
              <a:t> </a:t>
            </a:r>
            <a:r>
              <a:rPr lang="es-CO" dirty="0" err="1">
                <a:latin typeface="Arial Black" pitchFamily="34" charset="0"/>
              </a:rPr>
              <a:t>Mnnnn</a:t>
            </a:r>
            <a:r>
              <a:rPr lang="es-CO" dirty="0">
                <a:latin typeface="Arial Black" pitchFamily="34" charset="0"/>
              </a:rPr>
              <a:t> </a:t>
            </a:r>
            <a:r>
              <a:rPr lang="es-CO" dirty="0" err="1">
                <a:latin typeface="Arial Black" pitchFamily="34" charset="0"/>
              </a:rPr>
              <a:t>Mnnnn</a:t>
            </a:r>
            <a:endParaRPr lang="es-CO" dirty="0">
              <a:latin typeface="Arial Black" pitchFamily="34" charset="0"/>
            </a:endParaRPr>
          </a:p>
          <a:p>
            <a:r>
              <a:rPr lang="es-CO" sz="1400" dirty="0">
                <a:latin typeface="Arial Black" pitchFamily="34" charset="0"/>
              </a:rPr>
              <a:t>Email </a:t>
            </a:r>
          </a:p>
          <a:p>
            <a:endParaRPr lang="es-CO" dirty="0" smtClean="0">
              <a:latin typeface="Arial Black" pitchFamily="34" charset="0"/>
            </a:endParaRPr>
          </a:p>
        </p:txBody>
      </p:sp>
      <p:sp>
        <p:nvSpPr>
          <p:cNvPr id="9" name="8 CuadroTexto"/>
          <p:cNvSpPr txBox="1"/>
          <p:nvPr/>
        </p:nvSpPr>
        <p:spPr>
          <a:xfrm>
            <a:off x="304800" y="1446589"/>
            <a:ext cx="7961843" cy="461665"/>
          </a:xfrm>
          <a:prstGeom prst="rect">
            <a:avLst/>
          </a:prstGeom>
          <a:noFill/>
        </p:spPr>
        <p:txBody>
          <a:bodyPr wrap="square" rtlCol="0">
            <a:spAutoFit/>
          </a:bodyPr>
          <a:lstStyle/>
          <a:p>
            <a:pPr algn="ctr"/>
            <a:r>
              <a:rPr lang="es-CO" sz="2400" b="1" dirty="0" smtClean="0"/>
              <a:t>TITULO DEL PROYECTO (En mayúsculas)</a:t>
            </a:r>
            <a:endParaRPr lang="es-CO" sz="1600" b="1" dirty="0" smtClean="0">
              <a:latin typeface="Arial Black" pitchFamily="34" charset="0"/>
            </a:endParaRPr>
          </a:p>
        </p:txBody>
      </p:sp>
      <p:sp>
        <p:nvSpPr>
          <p:cNvPr id="11" name="10 CuadroTexto"/>
          <p:cNvSpPr txBox="1"/>
          <p:nvPr/>
        </p:nvSpPr>
        <p:spPr>
          <a:xfrm>
            <a:off x="4706722" y="3171481"/>
            <a:ext cx="4349811" cy="2739211"/>
          </a:xfrm>
          <a:prstGeom prst="rect">
            <a:avLst/>
          </a:prstGeom>
          <a:noFill/>
        </p:spPr>
        <p:txBody>
          <a:bodyPr wrap="square" rtlCol="0">
            <a:spAutoFit/>
          </a:bodyPr>
          <a:lstStyle/>
          <a:p>
            <a:r>
              <a:rPr lang="es-CO" sz="1600" dirty="0" smtClean="0">
                <a:latin typeface="Arial Black" pitchFamily="34" charset="0"/>
              </a:rPr>
              <a:t>Programa:</a:t>
            </a:r>
          </a:p>
          <a:p>
            <a:r>
              <a:rPr lang="es-CO" sz="1600" dirty="0" smtClean="0">
                <a:latin typeface="Arial Black" pitchFamily="34" charset="0"/>
              </a:rPr>
              <a:t>Técnica Profesional En Computación</a:t>
            </a:r>
          </a:p>
          <a:p>
            <a:endParaRPr lang="es-CO" sz="1600" dirty="0">
              <a:latin typeface="Arial Black" pitchFamily="34" charset="0"/>
            </a:endParaRPr>
          </a:p>
          <a:p>
            <a:r>
              <a:rPr lang="es-CO" sz="1600" dirty="0" smtClean="0">
                <a:latin typeface="Arial Black" pitchFamily="34" charset="0"/>
              </a:rPr>
              <a:t>Semestre:</a:t>
            </a:r>
          </a:p>
          <a:p>
            <a:r>
              <a:rPr lang="es-CO" sz="1600" dirty="0">
                <a:latin typeface="Arial Black" pitchFamily="34" charset="0"/>
              </a:rPr>
              <a:t> </a:t>
            </a:r>
            <a:r>
              <a:rPr lang="es-CO" sz="1600" dirty="0" smtClean="0">
                <a:latin typeface="Arial Black" pitchFamily="34" charset="0"/>
              </a:rPr>
              <a:t>   </a:t>
            </a:r>
            <a:r>
              <a:rPr lang="es-CO" sz="1600" dirty="0" err="1" smtClean="0">
                <a:latin typeface="Arial Black" pitchFamily="34" charset="0"/>
              </a:rPr>
              <a:t>xxxx</a:t>
            </a:r>
            <a:endParaRPr lang="es-CO" sz="1600" dirty="0" smtClean="0">
              <a:latin typeface="Arial Black" pitchFamily="34" charset="0"/>
            </a:endParaRPr>
          </a:p>
          <a:p>
            <a:endParaRPr lang="es-CO" sz="1600" dirty="0" smtClean="0">
              <a:latin typeface="Arial Black" pitchFamily="34" charset="0"/>
            </a:endParaRPr>
          </a:p>
          <a:p>
            <a:r>
              <a:rPr lang="es-CO" sz="1600" dirty="0" smtClean="0">
                <a:latin typeface="Arial Black" pitchFamily="34" charset="0"/>
              </a:rPr>
              <a:t>Coordinador del proyecto:</a:t>
            </a:r>
          </a:p>
          <a:p>
            <a:r>
              <a:rPr lang="es-CO" sz="1600" dirty="0" err="1" smtClean="0">
                <a:latin typeface="Arial Black" pitchFamily="34" charset="0"/>
              </a:rPr>
              <a:t>Mmmmmm</a:t>
            </a:r>
            <a:r>
              <a:rPr lang="es-CO" sz="1600" dirty="0" smtClean="0">
                <a:latin typeface="Arial Black" pitchFamily="34" charset="0"/>
              </a:rPr>
              <a:t> </a:t>
            </a:r>
            <a:r>
              <a:rPr lang="es-CO" sz="1600" dirty="0" err="1" smtClean="0">
                <a:latin typeface="Arial Black" pitchFamily="34" charset="0"/>
              </a:rPr>
              <a:t>Mnnnnnn</a:t>
            </a:r>
            <a:r>
              <a:rPr lang="es-CO" sz="1600" dirty="0" smtClean="0">
                <a:latin typeface="Arial Black" pitchFamily="34" charset="0"/>
              </a:rPr>
              <a:t> </a:t>
            </a:r>
            <a:r>
              <a:rPr lang="es-CO" sz="1600" dirty="0" err="1" smtClean="0">
                <a:latin typeface="Arial Black" pitchFamily="34" charset="0"/>
              </a:rPr>
              <a:t>Mnnnn</a:t>
            </a:r>
            <a:endParaRPr lang="es-CO" sz="1600" dirty="0" smtClean="0">
              <a:latin typeface="Arial Black" pitchFamily="34" charset="0"/>
            </a:endParaRPr>
          </a:p>
          <a:p>
            <a:r>
              <a:rPr lang="es-CO" sz="1200" dirty="0" smtClean="0">
                <a:latin typeface="Arial Black" pitchFamily="34" charset="0"/>
              </a:rPr>
              <a:t>Email </a:t>
            </a:r>
          </a:p>
          <a:p>
            <a:endParaRPr lang="es-CO" sz="1600" dirty="0">
              <a:latin typeface="Arial Black" pitchFamily="34" charset="0"/>
            </a:endParaRPr>
          </a:p>
          <a:p>
            <a:endParaRPr lang="es-CO" sz="1600" dirty="0" smtClean="0">
              <a:latin typeface="Arial Black" pitchFamily="34" charset="0"/>
            </a:endParaRPr>
          </a:p>
        </p:txBody>
      </p:sp>
      <p:sp>
        <p:nvSpPr>
          <p:cNvPr id="12" name="11 CuadroTexto"/>
          <p:cNvSpPr txBox="1"/>
          <p:nvPr/>
        </p:nvSpPr>
        <p:spPr>
          <a:xfrm>
            <a:off x="2616642" y="5527854"/>
            <a:ext cx="3910715" cy="1077218"/>
          </a:xfrm>
          <a:prstGeom prst="rect">
            <a:avLst/>
          </a:prstGeom>
          <a:noFill/>
        </p:spPr>
        <p:txBody>
          <a:bodyPr wrap="square" rtlCol="0">
            <a:spAutoFit/>
          </a:bodyPr>
          <a:lstStyle/>
          <a:p>
            <a:pPr algn="ctr"/>
            <a:r>
              <a:rPr lang="es-CO" sz="1600" dirty="0" smtClean="0">
                <a:latin typeface="Arial Black" pitchFamily="34" charset="0"/>
              </a:rPr>
              <a:t>Cartagena de Indias</a:t>
            </a:r>
          </a:p>
          <a:p>
            <a:pPr algn="ctr"/>
            <a:r>
              <a:rPr lang="es-CO" sz="1600" dirty="0" smtClean="0">
                <a:latin typeface="Arial Black" pitchFamily="34" charset="0"/>
              </a:rPr>
              <a:t>Colombia</a:t>
            </a:r>
          </a:p>
          <a:p>
            <a:pPr algn="ctr"/>
            <a:r>
              <a:rPr lang="es-CO" sz="1600" dirty="0" smtClean="0">
                <a:latin typeface="Arial Black" pitchFamily="34" charset="0"/>
              </a:rPr>
              <a:t>Mayo 2015</a:t>
            </a:r>
            <a:endParaRPr lang="es-CO" sz="1600" dirty="0">
              <a:latin typeface="Arial Black" pitchFamily="34" charset="0"/>
            </a:endParaRPr>
          </a:p>
          <a:p>
            <a:endParaRPr lang="es-CO" sz="1600" dirty="0" smtClean="0">
              <a:latin typeface="Arial Black" pitchFamily="34" charset="0"/>
            </a:endParaRPr>
          </a:p>
        </p:txBody>
      </p:sp>
      <p:pic>
        <p:nvPicPr>
          <p:cNvPr id="3" name="2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18656" y="195261"/>
            <a:ext cx="2134129" cy="1180131"/>
          </a:xfrm>
          <a:prstGeom prst="rect">
            <a:avLst/>
          </a:prstGeom>
        </p:spPr>
      </p:pic>
    </p:spTree>
    <p:extLst>
      <p:ext uri="{BB962C8B-B14F-4D97-AF65-F5344CB8AC3E}">
        <p14:creationId xmlns:p14="http://schemas.microsoft.com/office/powerpoint/2010/main" val="17617970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2616641" y="549070"/>
            <a:ext cx="3910715" cy="369332"/>
          </a:xfrm>
          <a:prstGeom prst="rect">
            <a:avLst/>
          </a:prstGeom>
          <a:noFill/>
        </p:spPr>
        <p:txBody>
          <a:bodyPr wrap="square" rtlCol="0">
            <a:spAutoFit/>
          </a:bodyPr>
          <a:lstStyle/>
          <a:p>
            <a:pPr algn="ctr"/>
            <a:r>
              <a:rPr lang="es-CO" b="1" dirty="0" smtClean="0"/>
              <a:t>OBJETIVOS </a:t>
            </a:r>
            <a:endParaRPr lang="es-CO" dirty="0"/>
          </a:p>
        </p:txBody>
      </p:sp>
      <p:sp>
        <p:nvSpPr>
          <p:cNvPr id="10" name="9 CuadroTexto"/>
          <p:cNvSpPr txBox="1"/>
          <p:nvPr/>
        </p:nvSpPr>
        <p:spPr>
          <a:xfrm>
            <a:off x="599221" y="1702832"/>
            <a:ext cx="7945554" cy="830997"/>
          </a:xfrm>
          <a:prstGeom prst="rect">
            <a:avLst/>
          </a:prstGeom>
          <a:noFill/>
        </p:spPr>
        <p:txBody>
          <a:bodyPr wrap="square" rtlCol="0">
            <a:spAutoFit/>
          </a:bodyPr>
          <a:lstStyle/>
          <a:p>
            <a:pPr algn="just">
              <a:lnSpc>
                <a:spcPct val="150000"/>
              </a:lnSpc>
            </a:pPr>
            <a:r>
              <a:rPr lang="es-CO" sz="1600" dirty="0" smtClean="0"/>
              <a:t>En este espacio colocar el objetivo general del proyecto. Opcional Colocar una imagen referenciada si no es de su autoría.</a:t>
            </a:r>
            <a:endParaRPr lang="es-CO" sz="1600" dirty="0"/>
          </a:p>
        </p:txBody>
      </p:sp>
      <p:sp>
        <p:nvSpPr>
          <p:cNvPr id="12" name="8 CuadroTexto"/>
          <p:cNvSpPr txBox="1"/>
          <p:nvPr/>
        </p:nvSpPr>
        <p:spPr>
          <a:xfrm>
            <a:off x="0" y="0"/>
            <a:ext cx="9144000" cy="246221"/>
          </a:xfrm>
          <a:prstGeom prst="rect">
            <a:avLst/>
          </a:prstGeom>
          <a:noFill/>
        </p:spPr>
        <p:txBody>
          <a:bodyPr wrap="square" rtlCol="0">
            <a:spAutoFit/>
          </a:bodyPr>
          <a:lstStyle/>
          <a:p>
            <a:r>
              <a:rPr lang="es-CO" sz="1000" dirty="0" smtClean="0">
                <a:latin typeface="Arial" pitchFamily="34" charset="0"/>
                <a:cs typeface="Arial" pitchFamily="34" charset="0"/>
              </a:rPr>
              <a:t>Titulo del proyecto en texto tipo oración.</a:t>
            </a:r>
            <a:endParaRPr lang="es-CO" sz="1000" dirty="0">
              <a:latin typeface="Arial" pitchFamily="34" charset="0"/>
              <a:cs typeface="Arial" pitchFamily="34" charset="0"/>
            </a:endParaRPr>
          </a:p>
        </p:txBody>
      </p:sp>
      <p:sp>
        <p:nvSpPr>
          <p:cNvPr id="5" name="4 CuadroTexto"/>
          <p:cNvSpPr txBox="1"/>
          <p:nvPr/>
        </p:nvSpPr>
        <p:spPr>
          <a:xfrm>
            <a:off x="2444137" y="2920795"/>
            <a:ext cx="3910715" cy="369332"/>
          </a:xfrm>
          <a:prstGeom prst="rect">
            <a:avLst/>
          </a:prstGeom>
          <a:noFill/>
        </p:spPr>
        <p:txBody>
          <a:bodyPr wrap="square" rtlCol="0">
            <a:spAutoFit/>
          </a:bodyPr>
          <a:lstStyle/>
          <a:p>
            <a:pPr algn="ctr"/>
            <a:r>
              <a:rPr lang="es-CO" b="1" dirty="0" smtClean="0"/>
              <a:t>OBJETIVOS ESPECÍFICOS</a:t>
            </a:r>
            <a:endParaRPr lang="es-CO" dirty="0"/>
          </a:p>
        </p:txBody>
      </p:sp>
      <p:sp>
        <p:nvSpPr>
          <p:cNvPr id="6" name="5 CuadroTexto"/>
          <p:cNvSpPr txBox="1"/>
          <p:nvPr/>
        </p:nvSpPr>
        <p:spPr>
          <a:xfrm>
            <a:off x="274101" y="4147701"/>
            <a:ext cx="8270674" cy="830997"/>
          </a:xfrm>
          <a:prstGeom prst="rect">
            <a:avLst/>
          </a:prstGeom>
          <a:noFill/>
        </p:spPr>
        <p:txBody>
          <a:bodyPr wrap="square" rtlCol="0">
            <a:spAutoFit/>
          </a:bodyPr>
          <a:lstStyle/>
          <a:p>
            <a:pPr marL="285750" lvl="0" indent="-285750" algn="just">
              <a:lnSpc>
                <a:spcPct val="150000"/>
              </a:lnSpc>
              <a:buFont typeface="Wingdings" panose="05000000000000000000" pitchFamily="2" charset="2"/>
              <a:buChar char="q"/>
            </a:pPr>
            <a:r>
              <a:rPr lang="es-CO" sz="1600" dirty="0" smtClean="0"/>
              <a:t>En este espacio colocar cada uno de los objetivos específicos planteados para el desarrollo del Proyecto.</a:t>
            </a:r>
            <a:endParaRPr lang="es-CO" sz="1600" dirty="0"/>
          </a:p>
        </p:txBody>
      </p:sp>
    </p:spTree>
    <p:extLst>
      <p:ext uri="{BB962C8B-B14F-4D97-AF65-F5344CB8AC3E}">
        <p14:creationId xmlns:p14="http://schemas.microsoft.com/office/powerpoint/2010/main" val="23973386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2616642" y="549070"/>
            <a:ext cx="3910715" cy="369332"/>
          </a:xfrm>
          <a:prstGeom prst="rect">
            <a:avLst/>
          </a:prstGeom>
          <a:noFill/>
        </p:spPr>
        <p:txBody>
          <a:bodyPr wrap="square" rtlCol="0">
            <a:spAutoFit/>
          </a:bodyPr>
          <a:lstStyle/>
          <a:p>
            <a:pPr algn="ctr"/>
            <a:r>
              <a:rPr lang="es-CO" b="1" dirty="0" smtClean="0"/>
              <a:t>METODOLOGÍA</a:t>
            </a:r>
            <a:endParaRPr lang="es-CO" dirty="0"/>
          </a:p>
        </p:txBody>
      </p:sp>
      <p:sp>
        <p:nvSpPr>
          <p:cNvPr id="9" name="8 CuadroTexto"/>
          <p:cNvSpPr txBox="1"/>
          <p:nvPr/>
        </p:nvSpPr>
        <p:spPr>
          <a:xfrm>
            <a:off x="0" y="0"/>
            <a:ext cx="9144000" cy="246221"/>
          </a:xfrm>
          <a:prstGeom prst="rect">
            <a:avLst/>
          </a:prstGeom>
          <a:noFill/>
        </p:spPr>
        <p:txBody>
          <a:bodyPr wrap="square" rtlCol="0">
            <a:spAutoFit/>
          </a:bodyPr>
          <a:lstStyle/>
          <a:p>
            <a:r>
              <a:rPr lang="es-CO" sz="1000" dirty="0" smtClean="0">
                <a:latin typeface="Arial" pitchFamily="34" charset="0"/>
                <a:cs typeface="Arial" pitchFamily="34" charset="0"/>
              </a:rPr>
              <a:t>Titulo del proyecto en texto tipo oración.</a:t>
            </a:r>
            <a:endParaRPr lang="es-CO" sz="1000" dirty="0">
              <a:latin typeface="Arial" pitchFamily="34" charset="0"/>
              <a:cs typeface="Arial" pitchFamily="34" charset="0"/>
            </a:endParaRPr>
          </a:p>
        </p:txBody>
      </p:sp>
      <p:sp>
        <p:nvSpPr>
          <p:cNvPr id="3" name="2 Rectángulo"/>
          <p:cNvSpPr/>
          <p:nvPr/>
        </p:nvSpPr>
        <p:spPr>
          <a:xfrm>
            <a:off x="857249" y="1905506"/>
            <a:ext cx="7429500" cy="646331"/>
          </a:xfrm>
          <a:prstGeom prst="rect">
            <a:avLst/>
          </a:prstGeom>
        </p:spPr>
        <p:txBody>
          <a:bodyPr wrap="square">
            <a:spAutoFit/>
          </a:bodyPr>
          <a:lstStyle/>
          <a:p>
            <a:r>
              <a:rPr lang="es-CO" dirty="0"/>
              <a:t>Señale de forma breve la estructura de la metodología y procedimientos planteados </a:t>
            </a:r>
            <a:r>
              <a:rPr lang="es-CO" dirty="0" smtClean="0"/>
              <a:t>para su </a:t>
            </a:r>
            <a:r>
              <a:rPr lang="es-CO" dirty="0"/>
              <a:t>ejecución, puede incluir diagramas de ser necesario</a:t>
            </a:r>
          </a:p>
        </p:txBody>
      </p:sp>
    </p:spTree>
    <p:extLst>
      <p:ext uri="{BB962C8B-B14F-4D97-AF65-F5344CB8AC3E}">
        <p14:creationId xmlns:p14="http://schemas.microsoft.com/office/powerpoint/2010/main" val="26864968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2616642" y="549070"/>
            <a:ext cx="3910715" cy="369332"/>
          </a:xfrm>
          <a:prstGeom prst="rect">
            <a:avLst/>
          </a:prstGeom>
          <a:noFill/>
        </p:spPr>
        <p:txBody>
          <a:bodyPr wrap="square" rtlCol="0">
            <a:spAutoFit/>
          </a:bodyPr>
          <a:lstStyle/>
          <a:p>
            <a:pPr algn="ctr"/>
            <a:r>
              <a:rPr lang="es-CO" b="1" dirty="0" smtClean="0"/>
              <a:t>RESULTADOS</a:t>
            </a:r>
            <a:endParaRPr lang="es-CO" dirty="0"/>
          </a:p>
        </p:txBody>
      </p:sp>
      <p:sp>
        <p:nvSpPr>
          <p:cNvPr id="10" name="9 CuadroTexto"/>
          <p:cNvSpPr txBox="1"/>
          <p:nvPr/>
        </p:nvSpPr>
        <p:spPr>
          <a:xfrm>
            <a:off x="446822" y="1682512"/>
            <a:ext cx="8250354" cy="1162113"/>
          </a:xfrm>
          <a:prstGeom prst="rect">
            <a:avLst/>
          </a:prstGeom>
          <a:noFill/>
        </p:spPr>
        <p:txBody>
          <a:bodyPr wrap="square" rtlCol="0">
            <a:spAutoFit/>
          </a:bodyPr>
          <a:lstStyle/>
          <a:p>
            <a:pPr algn="just">
              <a:lnSpc>
                <a:spcPct val="150000"/>
              </a:lnSpc>
            </a:pPr>
            <a:r>
              <a:rPr lang="es-CO" sz="1600" dirty="0"/>
              <a:t>Describa claramente el/los resultado(s) y/o producto(s) esperado(s) más importante(s) del proyecto. </a:t>
            </a:r>
          </a:p>
          <a:p>
            <a:pPr algn="just">
              <a:lnSpc>
                <a:spcPct val="150000"/>
              </a:lnSpc>
            </a:pPr>
            <a:r>
              <a:rPr lang="es-CO" sz="1600" dirty="0"/>
              <a:t>Defina claramente a los beneficiarios finales del(de los) resultado(s) y/o producto(s) del proyecto.</a:t>
            </a:r>
          </a:p>
        </p:txBody>
      </p:sp>
      <p:sp>
        <p:nvSpPr>
          <p:cNvPr id="9" name="8 CuadroTexto"/>
          <p:cNvSpPr txBox="1"/>
          <p:nvPr/>
        </p:nvSpPr>
        <p:spPr>
          <a:xfrm>
            <a:off x="0" y="0"/>
            <a:ext cx="9144000" cy="246221"/>
          </a:xfrm>
          <a:prstGeom prst="rect">
            <a:avLst/>
          </a:prstGeom>
          <a:noFill/>
        </p:spPr>
        <p:txBody>
          <a:bodyPr wrap="square" rtlCol="0">
            <a:spAutoFit/>
          </a:bodyPr>
          <a:lstStyle/>
          <a:p>
            <a:r>
              <a:rPr lang="es-CO" sz="1000" dirty="0" smtClean="0">
                <a:latin typeface="Arial" pitchFamily="34" charset="0"/>
                <a:cs typeface="Arial" pitchFamily="34" charset="0"/>
              </a:rPr>
              <a:t>Titulo del proyecto en texto tipo oración.</a:t>
            </a:r>
            <a:endParaRPr lang="es-CO" sz="1000" dirty="0">
              <a:latin typeface="Arial" pitchFamily="34" charset="0"/>
              <a:cs typeface="Arial" pitchFamily="34" charset="0"/>
            </a:endParaRPr>
          </a:p>
        </p:txBody>
      </p:sp>
    </p:spTree>
    <p:extLst>
      <p:ext uri="{BB962C8B-B14F-4D97-AF65-F5344CB8AC3E}">
        <p14:creationId xmlns:p14="http://schemas.microsoft.com/office/powerpoint/2010/main" val="4516321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7" name="6 CuadroTexto"/>
          <p:cNvSpPr txBox="1"/>
          <p:nvPr/>
        </p:nvSpPr>
        <p:spPr>
          <a:xfrm>
            <a:off x="2616642" y="549070"/>
            <a:ext cx="3910715" cy="369332"/>
          </a:xfrm>
          <a:prstGeom prst="rect">
            <a:avLst/>
          </a:prstGeom>
          <a:noFill/>
        </p:spPr>
        <p:txBody>
          <a:bodyPr wrap="square" rtlCol="0">
            <a:spAutoFit/>
          </a:bodyPr>
          <a:lstStyle/>
          <a:p>
            <a:pPr algn="ctr"/>
            <a:r>
              <a:rPr lang="es-CO" b="1" dirty="0"/>
              <a:t>CONCLUSIONES</a:t>
            </a:r>
            <a:endParaRPr lang="es-CO" dirty="0"/>
          </a:p>
        </p:txBody>
      </p:sp>
      <p:sp>
        <p:nvSpPr>
          <p:cNvPr id="10" name="9 CuadroTexto"/>
          <p:cNvSpPr txBox="1"/>
          <p:nvPr/>
        </p:nvSpPr>
        <p:spPr>
          <a:xfrm>
            <a:off x="446822" y="1682512"/>
            <a:ext cx="8250354" cy="830997"/>
          </a:xfrm>
          <a:prstGeom prst="rect">
            <a:avLst/>
          </a:prstGeom>
          <a:noFill/>
        </p:spPr>
        <p:txBody>
          <a:bodyPr wrap="square" rtlCol="0">
            <a:spAutoFit/>
          </a:bodyPr>
          <a:lstStyle/>
          <a:p>
            <a:pPr algn="just">
              <a:lnSpc>
                <a:spcPct val="150000"/>
              </a:lnSpc>
            </a:pPr>
            <a:r>
              <a:rPr lang="es-CO" sz="1600" dirty="0" smtClean="0"/>
              <a:t>Colocar las conclusiones en este espacios sin sobrepasar los diez renglones de escritura. Si es muy extenso el desarrollo de sus conclusiones utilice otra diapositiva para no cargar de texto esta.</a:t>
            </a:r>
            <a:endParaRPr lang="es-CO" sz="1600" dirty="0"/>
          </a:p>
        </p:txBody>
      </p:sp>
      <p:sp>
        <p:nvSpPr>
          <p:cNvPr id="9" name="8 CuadroTexto"/>
          <p:cNvSpPr txBox="1"/>
          <p:nvPr/>
        </p:nvSpPr>
        <p:spPr>
          <a:xfrm>
            <a:off x="0" y="0"/>
            <a:ext cx="9144000" cy="246221"/>
          </a:xfrm>
          <a:prstGeom prst="rect">
            <a:avLst/>
          </a:prstGeom>
          <a:noFill/>
        </p:spPr>
        <p:txBody>
          <a:bodyPr wrap="square" rtlCol="0">
            <a:spAutoFit/>
          </a:bodyPr>
          <a:lstStyle/>
          <a:p>
            <a:r>
              <a:rPr lang="es-CO" sz="1000" dirty="0" smtClean="0">
                <a:latin typeface="Arial" pitchFamily="34" charset="0"/>
                <a:cs typeface="Arial" pitchFamily="34" charset="0"/>
              </a:rPr>
              <a:t>Titulo del proyecto en texto tipo oración.</a:t>
            </a:r>
            <a:endParaRPr lang="es-CO" sz="1000" dirty="0">
              <a:latin typeface="Arial" pitchFamily="34" charset="0"/>
              <a:cs typeface="Arial" pitchFamily="34" charset="0"/>
            </a:endParaRPr>
          </a:p>
        </p:txBody>
      </p:sp>
    </p:spTree>
    <p:extLst>
      <p:ext uri="{BB962C8B-B14F-4D97-AF65-F5344CB8AC3E}">
        <p14:creationId xmlns:p14="http://schemas.microsoft.com/office/powerpoint/2010/main" val="40404064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27442" y="209549"/>
            <a:ext cx="2689113" cy="115247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2" name="11 CuadroTexto"/>
          <p:cNvSpPr txBox="1"/>
          <p:nvPr/>
        </p:nvSpPr>
        <p:spPr>
          <a:xfrm>
            <a:off x="2616642" y="5527854"/>
            <a:ext cx="3910715" cy="1077218"/>
          </a:xfrm>
          <a:prstGeom prst="rect">
            <a:avLst/>
          </a:prstGeom>
          <a:noFill/>
        </p:spPr>
        <p:txBody>
          <a:bodyPr wrap="square" rtlCol="0">
            <a:spAutoFit/>
          </a:bodyPr>
          <a:lstStyle/>
          <a:p>
            <a:pPr algn="ctr"/>
            <a:r>
              <a:rPr lang="es-CO" sz="1600" dirty="0" smtClean="0">
                <a:latin typeface="Arial Black" pitchFamily="34" charset="0"/>
              </a:rPr>
              <a:t>Cartagena de Indias</a:t>
            </a:r>
          </a:p>
          <a:p>
            <a:pPr algn="ctr"/>
            <a:r>
              <a:rPr lang="es-CO" sz="1600" dirty="0" smtClean="0">
                <a:latin typeface="Arial Black" pitchFamily="34" charset="0"/>
              </a:rPr>
              <a:t>Colombia</a:t>
            </a:r>
          </a:p>
          <a:p>
            <a:pPr algn="ctr"/>
            <a:r>
              <a:rPr lang="es-CO" sz="1600" dirty="0" smtClean="0">
                <a:latin typeface="Arial Black" pitchFamily="34" charset="0"/>
              </a:rPr>
              <a:t>Mayo 2019</a:t>
            </a:r>
            <a:endParaRPr lang="es-CO" sz="1600" dirty="0">
              <a:latin typeface="Arial Black" pitchFamily="34" charset="0"/>
            </a:endParaRPr>
          </a:p>
          <a:p>
            <a:endParaRPr lang="es-CO" sz="1600" dirty="0" smtClean="0">
              <a:latin typeface="Arial Black" pitchFamily="34" charset="0"/>
            </a:endParaRPr>
          </a:p>
        </p:txBody>
      </p:sp>
      <p:pic>
        <p:nvPicPr>
          <p:cNvPr id="10" name="Picture 6" descr="http://1.bp.blogspot.com/-g3VZUPpJdJ8/T53rKEYYj3I/AAAAAAAAC_A/jRBCCTbUkzc/s1600/img1_preguntas-frecuentes_0.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87310" y="2670354"/>
            <a:ext cx="5238750" cy="2857500"/>
          </a:xfrm>
          <a:prstGeom prst="rect">
            <a:avLst/>
          </a:prstGeom>
          <a:noFill/>
          <a:extLst>
            <a:ext uri="{909E8E84-426E-40DD-AFC4-6F175D3DCCD1}">
              <a14:hiddenFill xmlns:a14="http://schemas.microsoft.com/office/drawing/2010/main">
                <a:solidFill>
                  <a:srgbClr val="FFFFFF"/>
                </a:solidFill>
              </a14:hiddenFill>
            </a:ext>
          </a:extLst>
        </p:spPr>
      </p:pic>
      <p:sp>
        <p:nvSpPr>
          <p:cNvPr id="2" name="Rectángulo 1"/>
          <p:cNvSpPr/>
          <p:nvPr/>
        </p:nvSpPr>
        <p:spPr>
          <a:xfrm>
            <a:off x="3317359" y="1593136"/>
            <a:ext cx="2656240" cy="923330"/>
          </a:xfrm>
          <a:prstGeom prst="rect">
            <a:avLst/>
          </a:prstGeom>
          <a:noFill/>
        </p:spPr>
        <p:txBody>
          <a:bodyPr wrap="none" lIns="91440" tIns="45720" rIns="91440" bIns="45720">
            <a:spAutoFit/>
          </a:bodyPr>
          <a:lstStyle/>
          <a:p>
            <a:pPr algn="ctr"/>
            <a:r>
              <a:rPr lang="es-ES" sz="5400" b="0" cap="none" spc="0" dirty="0" smtClean="0">
                <a:ln w="0"/>
                <a:solidFill>
                  <a:schemeClr val="tx1"/>
                </a:solidFill>
                <a:effectLst>
                  <a:outerShdw blurRad="38100" dist="19050" dir="2700000" algn="tl" rotWithShape="0">
                    <a:schemeClr val="dk1">
                      <a:alpha val="40000"/>
                    </a:schemeClr>
                  </a:outerShdw>
                </a:effectLst>
              </a:rPr>
              <a:t>GRACIAS</a:t>
            </a:r>
            <a:endParaRPr lang="es-E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788044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5754</TotalTime>
  <Words>217</Words>
  <Application>Microsoft Office PowerPoint</Application>
  <PresentationFormat>Presentación en pantalla (4:3)</PresentationFormat>
  <Paragraphs>41</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carlos agamez</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agamez</dc:creator>
  <cp:lastModifiedBy>Rafael Alvear Pajaro</cp:lastModifiedBy>
  <cp:revision>82</cp:revision>
  <dcterms:created xsi:type="dcterms:W3CDTF">2012-07-26T17:22:25Z</dcterms:created>
  <dcterms:modified xsi:type="dcterms:W3CDTF">2019-02-22T21:31:28Z</dcterms:modified>
</cp:coreProperties>
</file>