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</p:sldIdLst>
  <p:sldSz cx="21599525" cy="50399950"/>
  <p:notesSz cx="6858000" cy="9144000"/>
  <p:defaultTextStyle>
    <a:defPPr>
      <a:defRPr lang="es-CO"/>
    </a:defPPr>
    <a:lvl1pPr marL="0" algn="l" defTabSz="19749038" rtl="0" eaLnBrk="1" latinLnBrk="0" hangingPunct="1">
      <a:defRPr sz="38877" kern="1200">
        <a:solidFill>
          <a:schemeClr val="tx1"/>
        </a:solidFill>
        <a:latin typeface="+mn-lt"/>
        <a:ea typeface="+mn-ea"/>
        <a:cs typeface="+mn-cs"/>
      </a:defRPr>
    </a:lvl1pPr>
    <a:lvl2pPr marL="9874519" algn="l" defTabSz="19749038" rtl="0" eaLnBrk="1" latinLnBrk="0" hangingPunct="1">
      <a:defRPr sz="38877" kern="1200">
        <a:solidFill>
          <a:schemeClr val="tx1"/>
        </a:solidFill>
        <a:latin typeface="+mn-lt"/>
        <a:ea typeface="+mn-ea"/>
        <a:cs typeface="+mn-cs"/>
      </a:defRPr>
    </a:lvl2pPr>
    <a:lvl3pPr marL="19749038" algn="l" defTabSz="19749038" rtl="0" eaLnBrk="1" latinLnBrk="0" hangingPunct="1">
      <a:defRPr sz="38877" kern="1200">
        <a:solidFill>
          <a:schemeClr val="tx1"/>
        </a:solidFill>
        <a:latin typeface="+mn-lt"/>
        <a:ea typeface="+mn-ea"/>
        <a:cs typeface="+mn-cs"/>
      </a:defRPr>
    </a:lvl3pPr>
    <a:lvl4pPr marL="29623557" algn="l" defTabSz="19749038" rtl="0" eaLnBrk="1" latinLnBrk="0" hangingPunct="1">
      <a:defRPr sz="38877" kern="1200">
        <a:solidFill>
          <a:schemeClr val="tx1"/>
        </a:solidFill>
        <a:latin typeface="+mn-lt"/>
        <a:ea typeface="+mn-ea"/>
        <a:cs typeface="+mn-cs"/>
      </a:defRPr>
    </a:lvl4pPr>
    <a:lvl5pPr marL="39498075" algn="l" defTabSz="19749038" rtl="0" eaLnBrk="1" latinLnBrk="0" hangingPunct="1">
      <a:defRPr sz="38877" kern="1200">
        <a:solidFill>
          <a:schemeClr val="tx1"/>
        </a:solidFill>
        <a:latin typeface="+mn-lt"/>
        <a:ea typeface="+mn-ea"/>
        <a:cs typeface="+mn-cs"/>
      </a:defRPr>
    </a:lvl5pPr>
    <a:lvl6pPr marL="49372594" algn="l" defTabSz="19749038" rtl="0" eaLnBrk="1" latinLnBrk="0" hangingPunct="1">
      <a:defRPr sz="38877" kern="1200">
        <a:solidFill>
          <a:schemeClr val="tx1"/>
        </a:solidFill>
        <a:latin typeface="+mn-lt"/>
        <a:ea typeface="+mn-ea"/>
        <a:cs typeface="+mn-cs"/>
      </a:defRPr>
    </a:lvl6pPr>
    <a:lvl7pPr marL="51206400" algn="l" defTabSz="19749038" rtl="0" eaLnBrk="1" latinLnBrk="0" hangingPunct="1">
      <a:defRPr sz="38877" kern="1200">
        <a:solidFill>
          <a:schemeClr val="tx1"/>
        </a:solidFill>
        <a:latin typeface="+mn-lt"/>
        <a:ea typeface="+mn-ea"/>
        <a:cs typeface="+mn-cs"/>
      </a:defRPr>
    </a:lvl7pPr>
    <a:lvl8pPr marL="51206400" algn="l" defTabSz="19749038" rtl="0" eaLnBrk="1" latinLnBrk="0" hangingPunct="1">
      <a:defRPr sz="38877" kern="1200">
        <a:solidFill>
          <a:schemeClr val="tx1"/>
        </a:solidFill>
        <a:latin typeface="+mn-lt"/>
        <a:ea typeface="+mn-ea"/>
        <a:cs typeface="+mn-cs"/>
      </a:defRPr>
    </a:lvl8pPr>
    <a:lvl9pPr marL="51206400" algn="l" defTabSz="19749038" rtl="0" eaLnBrk="1" latinLnBrk="0" hangingPunct="1">
      <a:defRPr sz="3887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D3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2" d="100"/>
          <a:sy n="12" d="100"/>
        </p:scale>
        <p:origin x="3062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965" y="8248329"/>
            <a:ext cx="18359596" cy="17546649"/>
          </a:xfrm>
        </p:spPr>
        <p:txBody>
          <a:bodyPr anchor="b"/>
          <a:lstStyle>
            <a:lvl1pPr algn="ctr">
              <a:defRPr sz="1417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941" y="26471644"/>
            <a:ext cx="16199644" cy="12168318"/>
          </a:xfrm>
        </p:spPr>
        <p:txBody>
          <a:bodyPr/>
          <a:lstStyle>
            <a:lvl1pPr marL="0" indent="0" algn="ctr">
              <a:buNone/>
              <a:defRPr sz="5669"/>
            </a:lvl1pPr>
            <a:lvl2pPr marL="1079998" indent="0" algn="ctr">
              <a:buNone/>
              <a:defRPr sz="4724"/>
            </a:lvl2pPr>
            <a:lvl3pPr marL="2159996" indent="0" algn="ctr">
              <a:buNone/>
              <a:defRPr sz="4252"/>
            </a:lvl3pPr>
            <a:lvl4pPr marL="3239994" indent="0" algn="ctr">
              <a:buNone/>
              <a:defRPr sz="3780"/>
            </a:lvl4pPr>
            <a:lvl5pPr marL="4319991" indent="0" algn="ctr">
              <a:buNone/>
              <a:defRPr sz="3780"/>
            </a:lvl5pPr>
            <a:lvl6pPr marL="5399989" indent="0" algn="ctr">
              <a:buNone/>
              <a:defRPr sz="3780"/>
            </a:lvl6pPr>
            <a:lvl7pPr marL="6479987" indent="0" algn="ctr">
              <a:buNone/>
              <a:defRPr sz="3780"/>
            </a:lvl7pPr>
            <a:lvl8pPr marL="7559985" indent="0" algn="ctr">
              <a:buNone/>
              <a:defRPr sz="3780"/>
            </a:lvl8pPr>
            <a:lvl9pPr marL="8639983" indent="0" algn="ctr">
              <a:buNone/>
              <a:defRPr sz="378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31E46-D024-4E55-9BBB-A5E3565FF1C5}" type="datetimeFigureOut">
              <a:rPr lang="es-CO" smtClean="0"/>
              <a:t>6/02/2023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6DFA3-2116-4F48-9FA0-A445E2F199D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68342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31E46-D024-4E55-9BBB-A5E3565FF1C5}" type="datetimeFigureOut">
              <a:rPr lang="es-CO" smtClean="0"/>
              <a:t>6/02/2023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6DFA3-2116-4F48-9FA0-A445E2F199D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40687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57161" y="2683331"/>
            <a:ext cx="4657398" cy="4271162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968" y="2683331"/>
            <a:ext cx="13702199" cy="4271162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31E46-D024-4E55-9BBB-A5E3565FF1C5}" type="datetimeFigureOut">
              <a:rPr lang="es-CO" smtClean="0"/>
              <a:t>6/02/2023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6DFA3-2116-4F48-9FA0-A445E2F199D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68096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31E46-D024-4E55-9BBB-A5E3565FF1C5}" type="datetimeFigureOut">
              <a:rPr lang="es-CO" smtClean="0"/>
              <a:t>6/02/2023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6DFA3-2116-4F48-9FA0-A445E2F199D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0632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19" y="12565002"/>
            <a:ext cx="18629590" cy="20964976"/>
          </a:xfrm>
        </p:spPr>
        <p:txBody>
          <a:bodyPr anchor="b"/>
          <a:lstStyle>
            <a:lvl1pPr>
              <a:defRPr sz="1417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19" y="33728315"/>
            <a:ext cx="18629590" cy="11024985"/>
          </a:xfrm>
        </p:spPr>
        <p:txBody>
          <a:bodyPr/>
          <a:lstStyle>
            <a:lvl1pPr marL="0" indent="0">
              <a:buNone/>
              <a:defRPr sz="5669">
                <a:solidFill>
                  <a:schemeClr val="tx1"/>
                </a:solidFill>
              </a:defRPr>
            </a:lvl1pPr>
            <a:lvl2pPr marL="1079998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2pPr>
            <a:lvl3pPr marL="2159996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3pPr>
            <a:lvl4pPr marL="3239994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4pPr>
            <a:lvl5pPr marL="4319991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5pPr>
            <a:lvl6pPr marL="5399989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6pPr>
            <a:lvl7pPr marL="6479987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7pPr>
            <a:lvl8pPr marL="755998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8pPr>
            <a:lvl9pPr marL="8639983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31E46-D024-4E55-9BBB-A5E3565FF1C5}" type="datetimeFigureOut">
              <a:rPr lang="es-CO" smtClean="0"/>
              <a:t>6/02/2023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6DFA3-2116-4F48-9FA0-A445E2F199D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05048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967" y="13416653"/>
            <a:ext cx="9179798" cy="31978305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4760" y="13416653"/>
            <a:ext cx="9179798" cy="31978305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31E46-D024-4E55-9BBB-A5E3565FF1C5}" type="datetimeFigureOut">
              <a:rPr lang="es-CO" smtClean="0"/>
              <a:t>6/02/2023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6DFA3-2116-4F48-9FA0-A445E2F199D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71798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683342"/>
            <a:ext cx="18629590" cy="974166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783" y="12354992"/>
            <a:ext cx="9137610" cy="6054990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783" y="18409982"/>
            <a:ext cx="9137610" cy="2707831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4761" y="12354992"/>
            <a:ext cx="9182611" cy="6054990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4761" y="18409982"/>
            <a:ext cx="9182611" cy="2707831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31E46-D024-4E55-9BBB-A5E3565FF1C5}" type="datetimeFigureOut">
              <a:rPr lang="es-CO" smtClean="0"/>
              <a:t>6/02/2023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6DFA3-2116-4F48-9FA0-A445E2F199D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68448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31E46-D024-4E55-9BBB-A5E3565FF1C5}" type="datetimeFigureOut">
              <a:rPr lang="es-CO" smtClean="0"/>
              <a:t>6/02/2023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6DFA3-2116-4F48-9FA0-A445E2F199D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91640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31E46-D024-4E55-9BBB-A5E3565FF1C5}" type="datetimeFigureOut">
              <a:rPr lang="es-CO" smtClean="0"/>
              <a:t>6/02/2023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6DFA3-2116-4F48-9FA0-A445E2F199D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36505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3359997"/>
            <a:ext cx="6966409" cy="11759988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2611" y="7256671"/>
            <a:ext cx="10934760" cy="35816631"/>
          </a:xfrm>
        </p:spPr>
        <p:txBody>
          <a:bodyPr/>
          <a:lstStyle>
            <a:lvl1pPr>
              <a:defRPr sz="7559"/>
            </a:lvl1pPr>
            <a:lvl2pPr>
              <a:defRPr sz="6614"/>
            </a:lvl2pPr>
            <a:lvl3pPr>
              <a:defRPr sz="5669"/>
            </a:lvl3pPr>
            <a:lvl4pPr>
              <a:defRPr sz="4724"/>
            </a:lvl4pPr>
            <a:lvl5pPr>
              <a:defRPr sz="4724"/>
            </a:lvl5pPr>
            <a:lvl6pPr>
              <a:defRPr sz="4724"/>
            </a:lvl6pPr>
            <a:lvl7pPr>
              <a:defRPr sz="4724"/>
            </a:lvl7pPr>
            <a:lvl8pPr>
              <a:defRPr sz="4724"/>
            </a:lvl8pPr>
            <a:lvl9pPr>
              <a:defRPr sz="4724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15119985"/>
            <a:ext cx="6966409" cy="28011643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31E46-D024-4E55-9BBB-A5E3565FF1C5}" type="datetimeFigureOut">
              <a:rPr lang="es-CO" smtClean="0"/>
              <a:t>6/02/2023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6DFA3-2116-4F48-9FA0-A445E2F199D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1890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3359997"/>
            <a:ext cx="6966409" cy="11759988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2611" y="7256671"/>
            <a:ext cx="10934760" cy="35816631"/>
          </a:xfrm>
        </p:spPr>
        <p:txBody>
          <a:bodyPr anchor="t"/>
          <a:lstStyle>
            <a:lvl1pPr marL="0" indent="0">
              <a:buNone/>
              <a:defRPr sz="7559"/>
            </a:lvl1pPr>
            <a:lvl2pPr marL="1079998" indent="0">
              <a:buNone/>
              <a:defRPr sz="6614"/>
            </a:lvl2pPr>
            <a:lvl3pPr marL="2159996" indent="0">
              <a:buNone/>
              <a:defRPr sz="5669"/>
            </a:lvl3pPr>
            <a:lvl4pPr marL="3239994" indent="0">
              <a:buNone/>
              <a:defRPr sz="4724"/>
            </a:lvl4pPr>
            <a:lvl5pPr marL="4319991" indent="0">
              <a:buNone/>
              <a:defRPr sz="4724"/>
            </a:lvl5pPr>
            <a:lvl6pPr marL="5399989" indent="0">
              <a:buNone/>
              <a:defRPr sz="4724"/>
            </a:lvl6pPr>
            <a:lvl7pPr marL="6479987" indent="0">
              <a:buNone/>
              <a:defRPr sz="4724"/>
            </a:lvl7pPr>
            <a:lvl8pPr marL="7559985" indent="0">
              <a:buNone/>
              <a:defRPr sz="4724"/>
            </a:lvl8pPr>
            <a:lvl9pPr marL="8639983" indent="0">
              <a:buNone/>
              <a:defRPr sz="4724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15119985"/>
            <a:ext cx="6966409" cy="28011643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31E46-D024-4E55-9BBB-A5E3565FF1C5}" type="datetimeFigureOut">
              <a:rPr lang="es-CO" smtClean="0"/>
              <a:t>6/02/2023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6DFA3-2116-4F48-9FA0-A445E2F199D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28806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968" y="2683342"/>
            <a:ext cx="18629590" cy="97416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968" y="13416653"/>
            <a:ext cx="18629590" cy="31978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4967" y="46713298"/>
            <a:ext cx="4859893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31E46-D024-4E55-9BBB-A5E3565FF1C5}" type="datetimeFigureOut">
              <a:rPr lang="es-CO" smtClean="0"/>
              <a:t>6/02/2023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4843" y="46713298"/>
            <a:ext cx="7289840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4665" y="46713298"/>
            <a:ext cx="4859893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6DFA3-2116-4F48-9FA0-A445E2F199D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1259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defTabSz="2159996" rtl="0" eaLnBrk="1" latinLnBrk="0" hangingPunct="1">
        <a:lnSpc>
          <a:spcPct val="90000"/>
        </a:lnSpc>
        <a:spcBef>
          <a:spcPct val="0"/>
        </a:spcBef>
        <a:buNone/>
        <a:defRPr sz="103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9999" indent="-539999" algn="l" defTabSz="2159996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1pPr>
      <a:lvl2pPr marL="1619997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699995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724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859990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939988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7019986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8099984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917998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159996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3pPr>
      <a:lvl4pPr marL="3239994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319991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399989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6479987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7559985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8639983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9"/>
          <p:cNvSpPr txBox="1">
            <a:spLocks noChangeArrowheads="1"/>
          </p:cNvSpPr>
          <p:nvPr/>
        </p:nvSpPr>
        <p:spPr bwMode="auto">
          <a:xfrm>
            <a:off x="439737" y="74613"/>
            <a:ext cx="20753388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s-ES" altLang="es-ES" sz="8799" b="1" dirty="0">
                <a:solidFill>
                  <a:schemeClr val="tx1"/>
                </a:solidFill>
              </a:rPr>
              <a:t>TÍTULO DEL PROYECTO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395715" y="1232067"/>
            <a:ext cx="18841431" cy="1698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31955" tIns="215979" rIns="431955" bIns="215979">
            <a:spAutoFit/>
          </a:bodyPr>
          <a:lstStyle>
            <a:lvl1pPr defTabSz="4319588">
              <a:spcBef>
                <a:spcPct val="20000"/>
              </a:spcBef>
              <a:buChar char="•"/>
              <a:defRPr sz="14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19588">
              <a:spcBef>
                <a:spcPct val="20000"/>
              </a:spcBef>
              <a:buChar char="–"/>
              <a:defRPr sz="1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19588">
              <a:spcBef>
                <a:spcPct val="20000"/>
              </a:spcBef>
              <a:buChar char="•"/>
              <a:defRPr sz="1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19588">
              <a:spcBef>
                <a:spcPct val="20000"/>
              </a:spcBef>
              <a:buChar char="–"/>
              <a:defRPr sz="9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19588">
              <a:spcBef>
                <a:spcPct val="20000"/>
              </a:spcBef>
              <a:buChar char="»"/>
              <a:defRPr sz="9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_tradnl" altLang="es-CO" sz="4100" b="1" i="1" dirty="0">
                <a:latin typeface="Times New Roman" panose="02020603050405020304" pitchFamily="18" charset="0"/>
              </a:rPr>
              <a:t> Director de Proyecto: Nombre del docente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_tradnl" altLang="es-CO" sz="4100" b="1" i="1" dirty="0">
                <a:latin typeface="Times New Roman" panose="02020603050405020304" pitchFamily="18" charset="0"/>
              </a:rPr>
              <a:t>Autores: Primero el nombre del ponente y después los demás</a:t>
            </a:r>
            <a:endParaRPr lang="es-ES" altLang="es-CO" sz="4100" b="1" i="1" dirty="0">
              <a:latin typeface="Times New Roman" panose="02020603050405020304" pitchFamily="18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6430" y="48290743"/>
            <a:ext cx="21600000" cy="209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31955" tIns="215979" rIns="431955" bIns="215979">
            <a:spAutoFit/>
          </a:bodyPr>
          <a:lstStyle>
            <a:lvl1pPr defTabSz="4319588">
              <a:spcBef>
                <a:spcPct val="20000"/>
              </a:spcBef>
              <a:buChar char="•"/>
              <a:defRPr sz="1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19588">
              <a:spcBef>
                <a:spcPct val="20000"/>
              </a:spcBef>
              <a:buChar char="–"/>
              <a:defRPr sz="1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19588">
              <a:spcBef>
                <a:spcPct val="20000"/>
              </a:spcBef>
              <a:buChar char="•"/>
              <a:defRPr sz="1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19588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19588">
              <a:spcBef>
                <a:spcPct val="20000"/>
              </a:spcBef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ES_tradnl" altLang="es-CO" sz="5399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Nombre de la asignatura núcleo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ES_tradnl" altLang="es-CO" sz="5399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Fundación Universitaria Antonio de Arévalo</a:t>
            </a:r>
            <a:endParaRPr lang="es-ES" altLang="es-CO" sz="5399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ángulo 29"/>
          <p:cNvSpPr>
            <a:spLocks noChangeArrowheads="1"/>
          </p:cNvSpPr>
          <p:nvPr/>
        </p:nvSpPr>
        <p:spPr bwMode="auto">
          <a:xfrm>
            <a:off x="10775326" y="3761378"/>
            <a:ext cx="10493796" cy="4417243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7" tIns="45713" rIns="91427" bIns="45713"/>
          <a:lstStyle>
            <a:lvl1pPr defTabSz="1006475">
              <a:defRPr sz="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defTabSz="1006475">
              <a:defRPr sz="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defTabSz="1006475">
              <a:defRPr sz="8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defTabSz="1006475">
              <a:defRPr sz="8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defTabSz="1006475">
              <a:defRPr sz="8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182813" indent="100013" defTabSz="1006475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640013" indent="100013" defTabSz="1006475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097213" indent="100013" defTabSz="1006475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554413" indent="100013" defTabSz="1006475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" altLang="es-ES" dirty="0"/>
          </a:p>
        </p:txBody>
      </p:sp>
      <p:sp>
        <p:nvSpPr>
          <p:cNvPr id="12" name="Rectángulo 2"/>
          <p:cNvSpPr>
            <a:spLocks noChangeArrowheads="1"/>
          </p:cNvSpPr>
          <p:nvPr/>
        </p:nvSpPr>
        <p:spPr bwMode="auto">
          <a:xfrm>
            <a:off x="392724" y="3764553"/>
            <a:ext cx="10080000" cy="4416925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7" tIns="45713" rIns="91427" bIns="45713"/>
          <a:lstStyle>
            <a:lvl1pPr defTabSz="1006475">
              <a:defRPr sz="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defTabSz="1006475">
              <a:defRPr sz="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defTabSz="1006475">
              <a:defRPr sz="8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defTabSz="1006475">
              <a:defRPr sz="8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defTabSz="1006475">
              <a:defRPr sz="8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182813" indent="100013" defTabSz="1006475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640013" indent="100013" defTabSz="1006475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097213" indent="100013" defTabSz="1006475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554413" indent="100013" defTabSz="1006475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" altLang="es-ES" dirty="0"/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387961" y="3605766"/>
            <a:ext cx="10080000" cy="1220878"/>
          </a:xfrm>
          <a:prstGeom prst="rect">
            <a:avLst/>
          </a:prstGeom>
          <a:solidFill>
            <a:srgbClr val="265098"/>
          </a:solidFill>
          <a:ln>
            <a:noFill/>
          </a:ln>
        </p:spPr>
        <p:txBody>
          <a:bodyPr wrap="square" lIns="431955" tIns="215979" rIns="431955" bIns="215979">
            <a:spAutoFit/>
          </a:bodyPr>
          <a:lstStyle>
            <a:lvl1pPr defTabSz="4319588" eaLnBrk="0" hangingPunct="0">
              <a:spcBef>
                <a:spcPct val="20000"/>
              </a:spcBef>
              <a:buChar char="•"/>
              <a:defRPr sz="15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319588" eaLnBrk="0" hangingPunct="0">
              <a:spcBef>
                <a:spcPct val="20000"/>
              </a:spcBef>
              <a:buChar char="–"/>
              <a:defRPr sz="133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319588" eaLnBrk="0" hangingPunct="0">
              <a:spcBef>
                <a:spcPct val="20000"/>
              </a:spcBef>
              <a:buChar char="•"/>
              <a:defRPr sz="1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319588" eaLnBrk="0" hangingPunct="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319588" eaLnBrk="0" hangingPunct="0">
              <a:spcBef>
                <a:spcPct val="20000"/>
              </a:spcBef>
              <a:buChar char="»"/>
              <a:defRPr sz="95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ES_tradnl" altLang="es-CO" sz="5099" b="1" dirty="0" smtClean="0">
                <a:solidFill>
                  <a:schemeClr val="bg1"/>
                </a:solidFill>
                <a:latin typeface="+mj-lt"/>
              </a:rPr>
              <a:t>IRESUMEN</a:t>
            </a:r>
            <a:endParaRPr lang="es-ES_tradnl" altLang="es-CO" sz="5099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392724" y="17428900"/>
            <a:ext cx="10080000" cy="2005580"/>
          </a:xfrm>
          <a:prstGeom prst="rect">
            <a:avLst/>
          </a:prstGeom>
          <a:solidFill>
            <a:srgbClr val="265098"/>
          </a:solidFill>
          <a:ln>
            <a:noFill/>
          </a:ln>
        </p:spPr>
        <p:txBody>
          <a:bodyPr wrap="square" lIns="431955" tIns="215979" rIns="431955" bIns="215979">
            <a:spAutoFit/>
          </a:bodyPr>
          <a:lstStyle>
            <a:lvl1pPr defTabSz="4319588" eaLnBrk="0" hangingPunct="0">
              <a:spcBef>
                <a:spcPct val="20000"/>
              </a:spcBef>
              <a:buChar char="•"/>
              <a:defRPr sz="15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319588" eaLnBrk="0" hangingPunct="0">
              <a:spcBef>
                <a:spcPct val="20000"/>
              </a:spcBef>
              <a:buChar char="–"/>
              <a:defRPr sz="133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319588" eaLnBrk="0" hangingPunct="0">
              <a:spcBef>
                <a:spcPct val="20000"/>
              </a:spcBef>
              <a:buChar char="•"/>
              <a:defRPr sz="1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319588" eaLnBrk="0" hangingPunct="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319588" eaLnBrk="0" hangingPunct="0">
              <a:spcBef>
                <a:spcPct val="20000"/>
              </a:spcBef>
              <a:buChar char="»"/>
              <a:defRPr sz="95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ES_tradnl" altLang="es-CO" sz="5099" b="1" dirty="0">
                <a:solidFill>
                  <a:schemeClr val="bg1"/>
                </a:solidFill>
                <a:latin typeface="+mj-lt"/>
              </a:rPr>
              <a:t>PLANTEAMIENTO DEL PROBLEMA Y </a:t>
            </a:r>
            <a:r>
              <a:rPr lang="es-ES_tradnl" altLang="es-CO" sz="5099" b="1" dirty="0" smtClean="0">
                <a:solidFill>
                  <a:schemeClr val="bg1"/>
                </a:solidFill>
                <a:latin typeface="+mj-lt"/>
              </a:rPr>
              <a:t>FORMULACIÓN</a:t>
            </a:r>
            <a:endParaRPr lang="es-ES_tradnl" altLang="es-CO" sz="5099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690563" y="4912316"/>
            <a:ext cx="14809787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31955" tIns="215979" rIns="431955" bIns="215979">
            <a:spAutoFit/>
          </a:bodyPr>
          <a:lstStyle>
            <a:lvl1pPr defTabSz="4319588">
              <a:spcBef>
                <a:spcPct val="20000"/>
              </a:spcBef>
              <a:buChar char="•"/>
              <a:defRPr sz="14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19588">
              <a:spcBef>
                <a:spcPct val="20000"/>
              </a:spcBef>
              <a:buChar char="–"/>
              <a:defRPr sz="1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19588">
              <a:spcBef>
                <a:spcPct val="20000"/>
              </a:spcBef>
              <a:buChar char="•"/>
              <a:defRPr sz="1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19588">
              <a:spcBef>
                <a:spcPct val="20000"/>
              </a:spcBef>
              <a:buChar char="–"/>
              <a:defRPr sz="9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19588">
              <a:spcBef>
                <a:spcPct val="20000"/>
              </a:spcBef>
              <a:buChar char="»"/>
              <a:defRPr sz="9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s-CO" altLang="es-CO" sz="5000" dirty="0">
                <a:solidFill>
                  <a:schemeClr val="tx2"/>
                </a:solidFill>
                <a:cs typeface="Arial" panose="020B0604020202020204" pitchFamily="34" charset="0"/>
              </a:rPr>
              <a:t>Información aquí</a:t>
            </a:r>
            <a:r>
              <a:rPr lang="es-ES_tradnl" altLang="es-CO" sz="5000" dirty="0">
                <a:cs typeface="Arial" panose="020B0604020202020204" pitchFamily="34" charset="0"/>
              </a:rPr>
              <a:t>.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10770563" y="36928768"/>
            <a:ext cx="10498559" cy="1220878"/>
          </a:xfrm>
          <a:prstGeom prst="rect">
            <a:avLst/>
          </a:prstGeom>
          <a:solidFill>
            <a:srgbClr val="265098"/>
          </a:solidFill>
          <a:ln>
            <a:noFill/>
          </a:ln>
        </p:spPr>
        <p:txBody>
          <a:bodyPr wrap="square" lIns="431955" tIns="215979" rIns="431955" bIns="215979">
            <a:spAutoFit/>
          </a:bodyPr>
          <a:lstStyle>
            <a:lvl1pPr defTabSz="4319588">
              <a:spcBef>
                <a:spcPct val="20000"/>
              </a:spcBef>
              <a:buChar char="•"/>
              <a:defRPr sz="1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19588">
              <a:spcBef>
                <a:spcPct val="20000"/>
              </a:spcBef>
              <a:buChar char="–"/>
              <a:defRPr sz="1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19588">
              <a:spcBef>
                <a:spcPct val="20000"/>
              </a:spcBef>
              <a:buChar char="•"/>
              <a:defRPr sz="1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19588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19588">
              <a:spcBef>
                <a:spcPct val="20000"/>
              </a:spcBef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ES_tradnl" altLang="es-CO" sz="5099" b="1" dirty="0">
                <a:solidFill>
                  <a:schemeClr val="bg1"/>
                </a:solidFill>
                <a:latin typeface="+mj-lt"/>
              </a:rPr>
              <a:t>BIBLIOGRAFIA</a:t>
            </a: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392724" y="36875307"/>
            <a:ext cx="10080000" cy="1220878"/>
          </a:xfrm>
          <a:prstGeom prst="rect">
            <a:avLst/>
          </a:prstGeom>
          <a:solidFill>
            <a:srgbClr val="265098"/>
          </a:solidFill>
          <a:ln>
            <a:noFill/>
          </a:ln>
        </p:spPr>
        <p:txBody>
          <a:bodyPr wrap="square" lIns="431955" tIns="215979" rIns="431955" bIns="215979">
            <a:spAutoFit/>
          </a:bodyPr>
          <a:lstStyle>
            <a:lvl1pPr defTabSz="4319588" eaLnBrk="0" hangingPunct="0">
              <a:spcBef>
                <a:spcPct val="20000"/>
              </a:spcBef>
              <a:buChar char="•"/>
              <a:defRPr sz="15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319588" eaLnBrk="0" hangingPunct="0">
              <a:spcBef>
                <a:spcPct val="20000"/>
              </a:spcBef>
              <a:buChar char="–"/>
              <a:defRPr sz="133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319588" eaLnBrk="0" hangingPunct="0">
              <a:spcBef>
                <a:spcPct val="20000"/>
              </a:spcBef>
              <a:buChar char="•"/>
              <a:defRPr sz="1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319588" eaLnBrk="0" hangingPunct="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319588" eaLnBrk="0" hangingPunct="0">
              <a:spcBef>
                <a:spcPct val="20000"/>
              </a:spcBef>
              <a:buChar char="»"/>
              <a:defRPr sz="95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ES_tradnl" altLang="es-CO" sz="5099" b="1" dirty="0">
                <a:solidFill>
                  <a:schemeClr val="bg1"/>
                </a:solidFill>
                <a:latin typeface="+mj-lt"/>
              </a:rPr>
              <a:t>OBJETIVOS                    </a:t>
            </a:r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10775326" y="3761378"/>
            <a:ext cx="10498559" cy="1220878"/>
          </a:xfrm>
          <a:prstGeom prst="rect">
            <a:avLst/>
          </a:prstGeom>
          <a:solidFill>
            <a:srgbClr val="265098"/>
          </a:solidFill>
          <a:ln>
            <a:noFill/>
          </a:ln>
        </p:spPr>
        <p:txBody>
          <a:bodyPr wrap="square" lIns="431955" tIns="215979" rIns="431955" bIns="215979">
            <a:spAutoFit/>
          </a:bodyPr>
          <a:lstStyle>
            <a:lvl1pPr defTabSz="4319588" eaLnBrk="0" hangingPunct="0">
              <a:spcBef>
                <a:spcPct val="20000"/>
              </a:spcBef>
              <a:buChar char="•"/>
              <a:defRPr sz="15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319588" eaLnBrk="0" hangingPunct="0">
              <a:spcBef>
                <a:spcPct val="20000"/>
              </a:spcBef>
              <a:buChar char="–"/>
              <a:defRPr sz="133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319588" eaLnBrk="0" hangingPunct="0">
              <a:spcBef>
                <a:spcPct val="20000"/>
              </a:spcBef>
              <a:buChar char="•"/>
              <a:defRPr sz="1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319588" eaLnBrk="0" hangingPunct="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319588" eaLnBrk="0" hangingPunct="0">
              <a:spcBef>
                <a:spcPct val="20000"/>
              </a:spcBef>
              <a:buChar char="»"/>
              <a:defRPr sz="95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ES_tradnl" altLang="es-CO" sz="5099" b="1" dirty="0">
                <a:solidFill>
                  <a:schemeClr val="bg1"/>
                </a:solidFill>
                <a:latin typeface="+mj-lt"/>
              </a:rPr>
              <a:t>DESARROLLO DEL PROYECTO</a:t>
            </a:r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579438" y="19255696"/>
            <a:ext cx="14809787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31955" tIns="215979" rIns="431955" bIns="215979">
            <a:spAutoFit/>
          </a:bodyPr>
          <a:lstStyle>
            <a:lvl1pPr defTabSz="4319588">
              <a:spcBef>
                <a:spcPct val="20000"/>
              </a:spcBef>
              <a:buChar char="•"/>
              <a:defRPr sz="14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19588">
              <a:spcBef>
                <a:spcPct val="20000"/>
              </a:spcBef>
              <a:buChar char="–"/>
              <a:defRPr sz="1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19588">
              <a:spcBef>
                <a:spcPct val="20000"/>
              </a:spcBef>
              <a:buChar char="•"/>
              <a:defRPr sz="1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19588">
              <a:spcBef>
                <a:spcPct val="20000"/>
              </a:spcBef>
              <a:buChar char="–"/>
              <a:defRPr sz="9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19588">
              <a:spcBef>
                <a:spcPct val="20000"/>
              </a:spcBef>
              <a:buChar char="»"/>
              <a:defRPr sz="9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s-CO" altLang="es-CO" sz="5000">
                <a:solidFill>
                  <a:schemeClr val="tx2"/>
                </a:solidFill>
                <a:cs typeface="Arial" panose="020B0604020202020204" pitchFamily="34" charset="0"/>
              </a:rPr>
              <a:t>Información aquí</a:t>
            </a:r>
            <a:r>
              <a:rPr lang="es-ES_tradnl" altLang="es-CO" sz="5000">
                <a:cs typeface="Arial" panose="020B0604020202020204" pitchFamily="34" charset="0"/>
              </a:rPr>
              <a:t>.</a:t>
            </a:r>
          </a:p>
        </p:txBody>
      </p:sp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254000" y="38046882"/>
            <a:ext cx="14809788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31955" tIns="215979" rIns="431955" bIns="215979">
            <a:spAutoFit/>
          </a:bodyPr>
          <a:lstStyle>
            <a:lvl1pPr defTabSz="4319588">
              <a:spcBef>
                <a:spcPct val="20000"/>
              </a:spcBef>
              <a:buChar char="•"/>
              <a:defRPr sz="14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19588">
              <a:spcBef>
                <a:spcPct val="20000"/>
              </a:spcBef>
              <a:buChar char="–"/>
              <a:defRPr sz="1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19588">
              <a:spcBef>
                <a:spcPct val="20000"/>
              </a:spcBef>
              <a:buChar char="•"/>
              <a:defRPr sz="1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19588">
              <a:spcBef>
                <a:spcPct val="20000"/>
              </a:spcBef>
              <a:buChar char="–"/>
              <a:defRPr sz="9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19588">
              <a:spcBef>
                <a:spcPct val="20000"/>
              </a:spcBef>
              <a:buChar char="»"/>
              <a:defRPr sz="9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s-CO" altLang="es-CO" sz="5000">
                <a:solidFill>
                  <a:schemeClr val="tx2"/>
                </a:solidFill>
                <a:cs typeface="Arial" panose="020B0604020202020204" pitchFamily="34" charset="0"/>
              </a:rPr>
              <a:t>Información aquí</a:t>
            </a:r>
            <a:r>
              <a:rPr lang="es-ES_tradnl" altLang="es-CO" sz="5000">
                <a:cs typeface="Arial" panose="020B0604020202020204" pitchFamily="34" charset="0"/>
              </a:rPr>
              <a:t>.</a:t>
            </a:r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11309772" y="4999628"/>
            <a:ext cx="9370590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31955" tIns="215979" rIns="431955" bIns="215979">
            <a:spAutoFit/>
          </a:bodyPr>
          <a:lstStyle>
            <a:lvl1pPr defTabSz="4319588">
              <a:spcBef>
                <a:spcPct val="20000"/>
              </a:spcBef>
              <a:buChar char="•"/>
              <a:defRPr sz="14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19588">
              <a:spcBef>
                <a:spcPct val="20000"/>
              </a:spcBef>
              <a:buChar char="–"/>
              <a:defRPr sz="1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19588">
              <a:spcBef>
                <a:spcPct val="20000"/>
              </a:spcBef>
              <a:buChar char="•"/>
              <a:defRPr sz="1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19588">
              <a:spcBef>
                <a:spcPct val="20000"/>
              </a:spcBef>
              <a:buChar char="–"/>
              <a:defRPr sz="9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19588">
              <a:spcBef>
                <a:spcPct val="20000"/>
              </a:spcBef>
              <a:buChar char="»"/>
              <a:defRPr sz="9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s-CO" altLang="es-CO" sz="5000" dirty="0">
                <a:solidFill>
                  <a:schemeClr val="tx2"/>
                </a:solidFill>
                <a:cs typeface="Arial" panose="020B0604020202020204" pitchFamily="34" charset="0"/>
              </a:rPr>
              <a:t>Información aquí</a:t>
            </a:r>
            <a:r>
              <a:rPr lang="es-ES_tradnl" altLang="es-CO" sz="5000" dirty="0">
                <a:cs typeface="Arial" panose="020B0604020202020204" pitchFamily="34" charset="0"/>
              </a:rPr>
              <a:t>.</a:t>
            </a:r>
          </a:p>
        </p:txBody>
      </p:sp>
      <p:sp>
        <p:nvSpPr>
          <p:cNvPr id="28" name="Text Box 11"/>
          <p:cNvSpPr txBox="1">
            <a:spLocks noChangeArrowheads="1"/>
          </p:cNvSpPr>
          <p:nvPr/>
        </p:nvSpPr>
        <p:spPr bwMode="auto">
          <a:xfrm>
            <a:off x="11189122" y="38108281"/>
            <a:ext cx="10080000" cy="120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31955" tIns="215979" rIns="431955" bIns="215979">
            <a:spAutoFit/>
          </a:bodyPr>
          <a:lstStyle>
            <a:lvl1pPr defTabSz="4319588">
              <a:spcBef>
                <a:spcPct val="20000"/>
              </a:spcBef>
              <a:buChar char="•"/>
              <a:defRPr sz="14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19588">
              <a:spcBef>
                <a:spcPct val="20000"/>
              </a:spcBef>
              <a:buChar char="–"/>
              <a:defRPr sz="1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19588">
              <a:spcBef>
                <a:spcPct val="20000"/>
              </a:spcBef>
              <a:buChar char="•"/>
              <a:defRPr sz="1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19588">
              <a:spcBef>
                <a:spcPct val="20000"/>
              </a:spcBef>
              <a:buChar char="–"/>
              <a:defRPr sz="9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19588">
              <a:spcBef>
                <a:spcPct val="20000"/>
              </a:spcBef>
              <a:buChar char="»"/>
              <a:defRPr sz="9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s-CO" altLang="es-CO" sz="5000">
                <a:solidFill>
                  <a:schemeClr val="tx2"/>
                </a:solidFill>
                <a:cs typeface="Arial" panose="020B0604020202020204" pitchFamily="34" charset="0"/>
              </a:rPr>
              <a:t>Información aquí</a:t>
            </a:r>
            <a:r>
              <a:rPr lang="es-ES_tradnl" altLang="es-CO" sz="5000">
                <a:cs typeface="Arial" panose="020B0604020202020204" pitchFamily="34" charset="0"/>
              </a:rPr>
              <a:t>.</a:t>
            </a:r>
          </a:p>
        </p:txBody>
      </p:sp>
      <p:cxnSp>
        <p:nvCxnSpPr>
          <p:cNvPr id="29" name="Conector recto 12"/>
          <p:cNvCxnSpPr>
            <a:cxnSpLocks noChangeShapeType="1"/>
          </p:cNvCxnSpPr>
          <p:nvPr/>
        </p:nvCxnSpPr>
        <p:spPr bwMode="auto">
          <a:xfrm flipV="1">
            <a:off x="0" y="39600188"/>
            <a:ext cx="32045275" cy="360362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cxnSp>
        <p:nvCxnSpPr>
          <p:cNvPr id="30" name="Conector recto 17"/>
          <p:cNvCxnSpPr>
            <a:cxnSpLocks noChangeShapeType="1"/>
          </p:cNvCxnSpPr>
          <p:nvPr/>
        </p:nvCxnSpPr>
        <p:spPr bwMode="auto">
          <a:xfrm>
            <a:off x="0" y="48452838"/>
            <a:ext cx="21599525" cy="10661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" name="Conector recto 52"/>
          <p:cNvCxnSpPr>
            <a:cxnSpLocks noChangeShapeType="1"/>
          </p:cNvCxnSpPr>
          <p:nvPr/>
        </p:nvCxnSpPr>
        <p:spPr bwMode="auto">
          <a:xfrm flipV="1">
            <a:off x="-1588" y="3272599"/>
            <a:ext cx="21601113" cy="17980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0" name="Imagen 9">
            <a:extLst>
              <a:ext uri="{FF2B5EF4-FFF2-40B4-BE49-F238E27FC236}">
                <a16:creationId xmlns:a16="http://schemas.microsoft.com/office/drawing/2014/main" id="{5156E877-B501-A550-936C-B9B93163C0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4863" y="239237"/>
            <a:ext cx="3314717" cy="2880000"/>
          </a:xfrm>
          <a:prstGeom prst="rect">
            <a:avLst/>
          </a:prstGeom>
        </p:spPr>
      </p:pic>
      <p:pic>
        <p:nvPicPr>
          <p:cNvPr id="2" name="Imagen 4">
            <a:extLst>
              <a:ext uri="{FF2B5EF4-FFF2-40B4-BE49-F238E27FC236}">
                <a16:creationId xmlns:a16="http://schemas.microsoft.com/office/drawing/2014/main" id="{A8E5DD71-F92A-BEEA-8818-61D504473D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42753" y="156107"/>
            <a:ext cx="2783685" cy="28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48399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361</TotalTime>
  <Words>58</Words>
  <Application>Microsoft Office PowerPoint</Application>
  <PresentationFormat>Personalizado</PresentationFormat>
  <Paragraphs>15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Harold Alberto Rodriguez Arias</dc:creator>
  <cp:lastModifiedBy>Geraldine Simancas</cp:lastModifiedBy>
  <cp:revision>12</cp:revision>
  <dcterms:created xsi:type="dcterms:W3CDTF">2022-05-18T21:17:11Z</dcterms:created>
  <dcterms:modified xsi:type="dcterms:W3CDTF">2023-02-07T00:40:00Z</dcterms:modified>
</cp:coreProperties>
</file>